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2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33.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34.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0.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26.xml"/>
  <Override ContentType="application/vnd.openxmlformats-officedocument.presentationml.notesSlide+xml" PartName="/ppt/notesSlides/notesSlide5.xml"/>
  <Override ContentType="application/vnd.openxmlformats-officedocument.presentationml.notesSlide+xml" PartName="/ppt/notesSlides/notesSlide31.xml"/>
  <Override ContentType="application/vnd.openxmlformats-officedocument.presentationml.notesSlide+xml" PartName="/ppt/notesSlides/notesSlide19.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34.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3.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9.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2.xml"/>
  <Override ContentType="application/vnd.openxmlformats-officedocument.presentationml.slide+xml" PartName="/ppt/slides/slide1.xml"/>
  <Override ContentType="application/vnd.openxmlformats-officedocument.presentationml.slide+xml" PartName="/ppt/slides/slide28.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31.xml"/>
  <Override ContentType="application/vnd.openxmlformats-officedocument.presentationml.slide+xml" PartName="/ppt/slides/slide23.xml"/>
  <Override ContentType="application/vnd.openxmlformats-officedocument.presentationml.slide+xml" PartName="/ppt/slides/slide2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 id="257" r:id="rId6"/>
    <p:sldId id="258" r:id="rId7"/>
    <p:sldId id="259" r:id="rId8"/>
    <p:sldId id="260" r:id="rId9"/>
    <p:sldId id="261" r:id="rId10"/>
    <p:sldId id="262" r:id="rId11"/>
    <p:sldId id="263" r:id="rId12"/>
    <p:sldId id="264" r:id="rId13"/>
    <p:sldId id="265" r:id="rId14"/>
    <p:sldId id="266" r:id="rId15"/>
    <p:sldId id="267" r:id="rId16"/>
    <p:sldId id="268" r:id="rId17"/>
    <p:sldId id="269" r:id="rId18"/>
    <p:sldId id="270" r:id="rId19"/>
    <p:sldId id="271" r:id="rId20"/>
    <p:sldId id="272" r:id="rId21"/>
    <p:sldId id="273" r:id="rId22"/>
    <p:sldId id="274" r:id="rId23"/>
    <p:sldId id="275" r:id="rId24"/>
    <p:sldId id="276" r:id="rId25"/>
    <p:sldId id="277" r:id="rId26"/>
    <p:sldId id="278" r:id="rId27"/>
    <p:sldId id="279" r:id="rId28"/>
    <p:sldId id="280" r:id="rId29"/>
    <p:sldId id="281" r:id="rId30"/>
    <p:sldId id="282" r:id="rId31"/>
    <p:sldId id="283" r:id="rId32"/>
    <p:sldId id="284" r:id="rId33"/>
    <p:sldId id="285" r:id="rId34"/>
    <p:sldId id="286" r:id="rId35"/>
    <p:sldId id="287" r:id="rId36"/>
    <p:sldId id="288" r:id="rId37"/>
    <p:sldId id="289" r:id="rId38"/>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9" roundtripDataSignature="AMtx7mgsGNzZkbLFAwfUR1ryxutZmsk69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20" Type="http://schemas.openxmlformats.org/officeDocument/2006/relationships/slide" Target="slides/slide16.xml"/><Relationship Id="rId22" Type="http://schemas.openxmlformats.org/officeDocument/2006/relationships/slide" Target="slides/slide18.xml"/><Relationship Id="rId21" Type="http://schemas.openxmlformats.org/officeDocument/2006/relationships/slide" Target="slides/slide17.xml"/><Relationship Id="rId24" Type="http://schemas.openxmlformats.org/officeDocument/2006/relationships/slide" Target="slides/slide20.xml"/><Relationship Id="rId23" Type="http://schemas.openxmlformats.org/officeDocument/2006/relationships/slide" Target="slides/slide19.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slide" Target="slides/slide5.xml"/><Relationship Id="rId26" Type="http://schemas.openxmlformats.org/officeDocument/2006/relationships/slide" Target="slides/slide22.xml"/><Relationship Id="rId25" Type="http://schemas.openxmlformats.org/officeDocument/2006/relationships/slide" Target="slides/slide21.xml"/><Relationship Id="rId28" Type="http://schemas.openxmlformats.org/officeDocument/2006/relationships/slide" Target="slides/slide24.xml"/><Relationship Id="rId27" Type="http://schemas.openxmlformats.org/officeDocument/2006/relationships/slide" Target="slides/slide23.xml"/><Relationship Id="rId5" Type="http://schemas.openxmlformats.org/officeDocument/2006/relationships/slide" Target="slides/slide1.xml"/><Relationship Id="rId6" Type="http://schemas.openxmlformats.org/officeDocument/2006/relationships/slide" Target="slides/slide2.xml"/><Relationship Id="rId29" Type="http://schemas.openxmlformats.org/officeDocument/2006/relationships/slide" Target="slides/slide25.xml"/><Relationship Id="rId7" Type="http://schemas.openxmlformats.org/officeDocument/2006/relationships/slide" Target="slides/slide3.xml"/><Relationship Id="rId8" Type="http://schemas.openxmlformats.org/officeDocument/2006/relationships/slide" Target="slides/slide4.xml"/><Relationship Id="rId31" Type="http://schemas.openxmlformats.org/officeDocument/2006/relationships/slide" Target="slides/slide27.xml"/><Relationship Id="rId30" Type="http://schemas.openxmlformats.org/officeDocument/2006/relationships/slide" Target="slides/slide26.xml"/><Relationship Id="rId11" Type="http://schemas.openxmlformats.org/officeDocument/2006/relationships/slide" Target="slides/slide7.xml"/><Relationship Id="rId33" Type="http://schemas.openxmlformats.org/officeDocument/2006/relationships/slide" Target="slides/slide29.xml"/><Relationship Id="rId10" Type="http://schemas.openxmlformats.org/officeDocument/2006/relationships/slide" Target="slides/slide6.xml"/><Relationship Id="rId32" Type="http://schemas.openxmlformats.org/officeDocument/2006/relationships/slide" Target="slides/slide28.xml"/><Relationship Id="rId13" Type="http://schemas.openxmlformats.org/officeDocument/2006/relationships/slide" Target="slides/slide9.xml"/><Relationship Id="rId35" Type="http://schemas.openxmlformats.org/officeDocument/2006/relationships/slide" Target="slides/slide31.xml"/><Relationship Id="rId12" Type="http://schemas.openxmlformats.org/officeDocument/2006/relationships/slide" Target="slides/slide8.xml"/><Relationship Id="rId34" Type="http://schemas.openxmlformats.org/officeDocument/2006/relationships/slide" Target="slides/slide30.xml"/><Relationship Id="rId15" Type="http://schemas.openxmlformats.org/officeDocument/2006/relationships/slide" Target="slides/slide11.xml"/><Relationship Id="rId37" Type="http://schemas.openxmlformats.org/officeDocument/2006/relationships/slide" Target="slides/slide33.xml"/><Relationship Id="rId14" Type="http://schemas.openxmlformats.org/officeDocument/2006/relationships/slide" Target="slides/slide10.xml"/><Relationship Id="rId36" Type="http://schemas.openxmlformats.org/officeDocument/2006/relationships/slide" Target="slides/slide32.xml"/><Relationship Id="rId17" Type="http://schemas.openxmlformats.org/officeDocument/2006/relationships/slide" Target="slides/slide13.xml"/><Relationship Id="rId39" Type="http://customschemas.google.com/relationships/presentationmetadata" Target="metadata"/><Relationship Id="rId16" Type="http://schemas.openxmlformats.org/officeDocument/2006/relationships/slide" Target="slides/slide12.xml"/><Relationship Id="rId38" Type="http://schemas.openxmlformats.org/officeDocument/2006/relationships/slide" Target="slides/slide34.xml"/><Relationship Id="rId19" Type="http://schemas.openxmlformats.org/officeDocument/2006/relationships/slide" Target="slides/slide15.xml"/><Relationship Id="rId18"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8" name="Shape 198"/>
        <p:cNvGrpSpPr/>
        <p:nvPr/>
      </p:nvGrpSpPr>
      <p:grpSpPr>
        <a:xfrm>
          <a:off x="0" y="0"/>
          <a:ext cx="0" cy="0"/>
          <a:chOff x="0" y="0"/>
          <a:chExt cx="0" cy="0"/>
        </a:xfrm>
      </p:grpSpPr>
      <p:sp>
        <p:nvSpPr>
          <p:cNvPr id="199" name="Google Shape;199;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0" name="Google Shape;200;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9" name="Shape 269"/>
        <p:cNvGrpSpPr/>
        <p:nvPr/>
      </p:nvGrpSpPr>
      <p:grpSpPr>
        <a:xfrm>
          <a:off x="0" y="0"/>
          <a:ext cx="0" cy="0"/>
          <a:chOff x="0" y="0"/>
          <a:chExt cx="0" cy="0"/>
        </a:xfrm>
      </p:grpSpPr>
      <p:sp>
        <p:nvSpPr>
          <p:cNvPr id="270" name="Google Shape;270;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1" name="Google Shape;271;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6" name="Shape 276"/>
        <p:cNvGrpSpPr/>
        <p:nvPr/>
      </p:nvGrpSpPr>
      <p:grpSpPr>
        <a:xfrm>
          <a:off x="0" y="0"/>
          <a:ext cx="0" cy="0"/>
          <a:chOff x="0" y="0"/>
          <a:chExt cx="0" cy="0"/>
        </a:xfrm>
      </p:grpSpPr>
      <p:sp>
        <p:nvSpPr>
          <p:cNvPr id="277" name="Google Shape;277;p1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78" name="Google Shape;278;p1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3" name="Shape 283"/>
        <p:cNvGrpSpPr/>
        <p:nvPr/>
      </p:nvGrpSpPr>
      <p:grpSpPr>
        <a:xfrm>
          <a:off x="0" y="0"/>
          <a:ext cx="0" cy="0"/>
          <a:chOff x="0" y="0"/>
          <a:chExt cx="0" cy="0"/>
        </a:xfrm>
      </p:grpSpPr>
      <p:sp>
        <p:nvSpPr>
          <p:cNvPr id="284" name="Google Shape;284;p1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85" name="Google Shape;285;p1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0" name="Shape 290"/>
        <p:cNvGrpSpPr/>
        <p:nvPr/>
      </p:nvGrpSpPr>
      <p:grpSpPr>
        <a:xfrm>
          <a:off x="0" y="0"/>
          <a:ext cx="0" cy="0"/>
          <a:chOff x="0" y="0"/>
          <a:chExt cx="0" cy="0"/>
        </a:xfrm>
      </p:grpSpPr>
      <p:sp>
        <p:nvSpPr>
          <p:cNvPr id="291" name="Google Shape;291;p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2" name="Google Shape;292;p1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97" name="Shape 297"/>
        <p:cNvGrpSpPr/>
        <p:nvPr/>
      </p:nvGrpSpPr>
      <p:grpSpPr>
        <a:xfrm>
          <a:off x="0" y="0"/>
          <a:ext cx="0" cy="0"/>
          <a:chOff x="0" y="0"/>
          <a:chExt cx="0" cy="0"/>
        </a:xfrm>
      </p:grpSpPr>
      <p:sp>
        <p:nvSpPr>
          <p:cNvPr id="298" name="Google Shape;298;p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99" name="Google Shape;299;p1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6" name="Shape 306"/>
        <p:cNvGrpSpPr/>
        <p:nvPr/>
      </p:nvGrpSpPr>
      <p:grpSpPr>
        <a:xfrm>
          <a:off x="0" y="0"/>
          <a:ext cx="0" cy="0"/>
          <a:chOff x="0" y="0"/>
          <a:chExt cx="0" cy="0"/>
        </a:xfrm>
      </p:grpSpPr>
      <p:sp>
        <p:nvSpPr>
          <p:cNvPr id="307" name="Google Shape;307;p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08" name="Google Shape;308;p1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2" name="Shape 312"/>
        <p:cNvGrpSpPr/>
        <p:nvPr/>
      </p:nvGrpSpPr>
      <p:grpSpPr>
        <a:xfrm>
          <a:off x="0" y="0"/>
          <a:ext cx="0" cy="0"/>
          <a:chOff x="0" y="0"/>
          <a:chExt cx="0" cy="0"/>
        </a:xfrm>
      </p:grpSpPr>
      <p:sp>
        <p:nvSpPr>
          <p:cNvPr id="313" name="Google Shape;313;p1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14" name="Google Shape;314;p1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18" name="Shape 318"/>
        <p:cNvGrpSpPr/>
        <p:nvPr/>
      </p:nvGrpSpPr>
      <p:grpSpPr>
        <a:xfrm>
          <a:off x="0" y="0"/>
          <a:ext cx="0" cy="0"/>
          <a:chOff x="0" y="0"/>
          <a:chExt cx="0" cy="0"/>
        </a:xfrm>
      </p:grpSpPr>
      <p:sp>
        <p:nvSpPr>
          <p:cNvPr id="319" name="Google Shape;319;p1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0" name="Google Shape;320;p1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27" name="Shape 327"/>
        <p:cNvGrpSpPr/>
        <p:nvPr/>
      </p:nvGrpSpPr>
      <p:grpSpPr>
        <a:xfrm>
          <a:off x="0" y="0"/>
          <a:ext cx="0" cy="0"/>
          <a:chOff x="0" y="0"/>
          <a:chExt cx="0" cy="0"/>
        </a:xfrm>
      </p:grpSpPr>
      <p:sp>
        <p:nvSpPr>
          <p:cNvPr id="328" name="Google Shape;328;p1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29" name="Google Shape;329;p1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3" name="Shape 333"/>
        <p:cNvGrpSpPr/>
        <p:nvPr/>
      </p:nvGrpSpPr>
      <p:grpSpPr>
        <a:xfrm>
          <a:off x="0" y="0"/>
          <a:ext cx="0" cy="0"/>
          <a:chOff x="0" y="0"/>
          <a:chExt cx="0" cy="0"/>
        </a:xfrm>
      </p:grpSpPr>
      <p:sp>
        <p:nvSpPr>
          <p:cNvPr id="334" name="Google Shape;334;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35" name="Google Shape;335;p1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4" name="Shape 204"/>
        <p:cNvGrpSpPr/>
        <p:nvPr/>
      </p:nvGrpSpPr>
      <p:grpSpPr>
        <a:xfrm>
          <a:off x="0" y="0"/>
          <a:ext cx="0" cy="0"/>
          <a:chOff x="0" y="0"/>
          <a:chExt cx="0" cy="0"/>
        </a:xfrm>
      </p:grpSpPr>
      <p:sp>
        <p:nvSpPr>
          <p:cNvPr id="205" name="Google Shape;205;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6" name="Google Shape;206;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9" name="Shape 339"/>
        <p:cNvGrpSpPr/>
        <p:nvPr/>
      </p:nvGrpSpPr>
      <p:grpSpPr>
        <a:xfrm>
          <a:off x="0" y="0"/>
          <a:ext cx="0" cy="0"/>
          <a:chOff x="0" y="0"/>
          <a:chExt cx="0" cy="0"/>
        </a:xfrm>
      </p:grpSpPr>
      <p:sp>
        <p:nvSpPr>
          <p:cNvPr id="340" name="Google Shape;340;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1" name="Google Shape;341;p2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5" name="Shape 345"/>
        <p:cNvGrpSpPr/>
        <p:nvPr/>
      </p:nvGrpSpPr>
      <p:grpSpPr>
        <a:xfrm>
          <a:off x="0" y="0"/>
          <a:ext cx="0" cy="0"/>
          <a:chOff x="0" y="0"/>
          <a:chExt cx="0" cy="0"/>
        </a:xfrm>
      </p:grpSpPr>
      <p:sp>
        <p:nvSpPr>
          <p:cNvPr id="346" name="Google Shape;346;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47" name="Google Shape;347;p2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1" name="Shape 351"/>
        <p:cNvGrpSpPr/>
        <p:nvPr/>
      </p:nvGrpSpPr>
      <p:grpSpPr>
        <a:xfrm>
          <a:off x="0" y="0"/>
          <a:ext cx="0" cy="0"/>
          <a:chOff x="0" y="0"/>
          <a:chExt cx="0" cy="0"/>
        </a:xfrm>
      </p:grpSpPr>
      <p:sp>
        <p:nvSpPr>
          <p:cNvPr id="352" name="Google Shape;352;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3" name="Google Shape;353;p2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7" name="Shape 357"/>
        <p:cNvGrpSpPr/>
        <p:nvPr/>
      </p:nvGrpSpPr>
      <p:grpSpPr>
        <a:xfrm>
          <a:off x="0" y="0"/>
          <a:ext cx="0" cy="0"/>
          <a:chOff x="0" y="0"/>
          <a:chExt cx="0" cy="0"/>
        </a:xfrm>
      </p:grpSpPr>
      <p:sp>
        <p:nvSpPr>
          <p:cNvPr id="358" name="Google Shape;358;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59" name="Google Shape;359;p2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3" name="Shape 363"/>
        <p:cNvGrpSpPr/>
        <p:nvPr/>
      </p:nvGrpSpPr>
      <p:grpSpPr>
        <a:xfrm>
          <a:off x="0" y="0"/>
          <a:ext cx="0" cy="0"/>
          <a:chOff x="0" y="0"/>
          <a:chExt cx="0" cy="0"/>
        </a:xfrm>
      </p:grpSpPr>
      <p:sp>
        <p:nvSpPr>
          <p:cNvPr id="364" name="Google Shape;364;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65" name="Google Shape;365;p2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0" name="Shape 370"/>
        <p:cNvGrpSpPr/>
        <p:nvPr/>
      </p:nvGrpSpPr>
      <p:grpSpPr>
        <a:xfrm>
          <a:off x="0" y="0"/>
          <a:ext cx="0" cy="0"/>
          <a:chOff x="0" y="0"/>
          <a:chExt cx="0" cy="0"/>
        </a:xfrm>
      </p:grpSpPr>
      <p:sp>
        <p:nvSpPr>
          <p:cNvPr id="371" name="Google Shape;371;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2" name="Google Shape;372;p2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6" name="Shape 376"/>
        <p:cNvGrpSpPr/>
        <p:nvPr/>
      </p:nvGrpSpPr>
      <p:grpSpPr>
        <a:xfrm>
          <a:off x="0" y="0"/>
          <a:ext cx="0" cy="0"/>
          <a:chOff x="0" y="0"/>
          <a:chExt cx="0" cy="0"/>
        </a:xfrm>
      </p:grpSpPr>
      <p:sp>
        <p:nvSpPr>
          <p:cNvPr id="377" name="Google Shape;377;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78" name="Google Shape;378;p2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2" name="Shape 382"/>
        <p:cNvGrpSpPr/>
        <p:nvPr/>
      </p:nvGrpSpPr>
      <p:grpSpPr>
        <a:xfrm>
          <a:off x="0" y="0"/>
          <a:ext cx="0" cy="0"/>
          <a:chOff x="0" y="0"/>
          <a:chExt cx="0" cy="0"/>
        </a:xfrm>
      </p:grpSpPr>
      <p:sp>
        <p:nvSpPr>
          <p:cNvPr id="383" name="Google Shape;383;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84" name="Google Shape;384;p2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8" name="Shape 388"/>
        <p:cNvGrpSpPr/>
        <p:nvPr/>
      </p:nvGrpSpPr>
      <p:grpSpPr>
        <a:xfrm>
          <a:off x="0" y="0"/>
          <a:ext cx="0" cy="0"/>
          <a:chOff x="0" y="0"/>
          <a:chExt cx="0" cy="0"/>
        </a:xfrm>
      </p:grpSpPr>
      <p:sp>
        <p:nvSpPr>
          <p:cNvPr id="389" name="Google Shape;389;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0" name="Google Shape;390;p2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4" name="Shape 394"/>
        <p:cNvGrpSpPr/>
        <p:nvPr/>
      </p:nvGrpSpPr>
      <p:grpSpPr>
        <a:xfrm>
          <a:off x="0" y="0"/>
          <a:ext cx="0" cy="0"/>
          <a:chOff x="0" y="0"/>
          <a:chExt cx="0" cy="0"/>
        </a:xfrm>
      </p:grpSpPr>
      <p:sp>
        <p:nvSpPr>
          <p:cNvPr id="395" name="Google Shape;395;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396" name="Google Shape;396;p2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12" name="Google Shape;21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0" name="Shape 400"/>
        <p:cNvGrpSpPr/>
        <p:nvPr/>
      </p:nvGrpSpPr>
      <p:grpSpPr>
        <a:xfrm>
          <a:off x="0" y="0"/>
          <a:ext cx="0" cy="0"/>
          <a:chOff x="0" y="0"/>
          <a:chExt cx="0" cy="0"/>
        </a:xfrm>
      </p:grpSpPr>
      <p:sp>
        <p:nvSpPr>
          <p:cNvPr id="401" name="Google Shape;401;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2" name="Google Shape;402;p3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6" name="Shape 406"/>
        <p:cNvGrpSpPr/>
        <p:nvPr/>
      </p:nvGrpSpPr>
      <p:grpSpPr>
        <a:xfrm>
          <a:off x="0" y="0"/>
          <a:ext cx="0" cy="0"/>
          <a:chOff x="0" y="0"/>
          <a:chExt cx="0" cy="0"/>
        </a:xfrm>
      </p:grpSpPr>
      <p:sp>
        <p:nvSpPr>
          <p:cNvPr id="407" name="Google Shape;40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08" name="Google Shape;408;p3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2" name="Shape 412"/>
        <p:cNvGrpSpPr/>
        <p:nvPr/>
      </p:nvGrpSpPr>
      <p:grpSpPr>
        <a:xfrm>
          <a:off x="0" y="0"/>
          <a:ext cx="0" cy="0"/>
          <a:chOff x="0" y="0"/>
          <a:chExt cx="0" cy="0"/>
        </a:xfrm>
      </p:grpSpPr>
      <p:sp>
        <p:nvSpPr>
          <p:cNvPr id="413" name="Google Shape;413;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14" name="Google Shape;414;p3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8" name="Shape 418"/>
        <p:cNvGrpSpPr/>
        <p:nvPr/>
      </p:nvGrpSpPr>
      <p:grpSpPr>
        <a:xfrm>
          <a:off x="0" y="0"/>
          <a:ext cx="0" cy="0"/>
          <a:chOff x="0" y="0"/>
          <a:chExt cx="0" cy="0"/>
        </a:xfrm>
      </p:grpSpPr>
      <p:sp>
        <p:nvSpPr>
          <p:cNvPr id="419" name="Google Shape;419;p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0" name="Google Shape;420;p3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4" name="Shape 424"/>
        <p:cNvGrpSpPr/>
        <p:nvPr/>
      </p:nvGrpSpPr>
      <p:grpSpPr>
        <a:xfrm>
          <a:off x="0" y="0"/>
          <a:ext cx="0" cy="0"/>
          <a:chOff x="0" y="0"/>
          <a:chExt cx="0" cy="0"/>
        </a:xfrm>
      </p:grpSpPr>
      <p:sp>
        <p:nvSpPr>
          <p:cNvPr id="425" name="Google Shape;425;p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426" name="Google Shape;426;p3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23" name="Google Shape;223;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0" name="Google Shape;230;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36" name="Google Shape;236;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0" name="Shape 240"/>
        <p:cNvGrpSpPr/>
        <p:nvPr/>
      </p:nvGrpSpPr>
      <p:grpSpPr>
        <a:xfrm>
          <a:off x="0" y="0"/>
          <a:ext cx="0" cy="0"/>
          <a:chOff x="0" y="0"/>
          <a:chExt cx="0" cy="0"/>
        </a:xfrm>
      </p:grpSpPr>
      <p:sp>
        <p:nvSpPr>
          <p:cNvPr id="241" name="Google Shape;241;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42" name="Google Shape;242;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1" name="Shape 251"/>
        <p:cNvGrpSpPr/>
        <p:nvPr/>
      </p:nvGrpSpPr>
      <p:grpSpPr>
        <a:xfrm>
          <a:off x="0" y="0"/>
          <a:ext cx="0" cy="0"/>
          <a:chOff x="0" y="0"/>
          <a:chExt cx="0" cy="0"/>
        </a:xfrm>
      </p:grpSpPr>
      <p:sp>
        <p:nvSpPr>
          <p:cNvPr id="252" name="Google Shape;252;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53" name="Google Shape;253;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2" name="Shape 262"/>
        <p:cNvGrpSpPr/>
        <p:nvPr/>
      </p:nvGrpSpPr>
      <p:grpSpPr>
        <a:xfrm>
          <a:off x="0" y="0"/>
          <a:ext cx="0" cy="0"/>
          <a:chOff x="0" y="0"/>
          <a:chExt cx="0" cy="0"/>
        </a:xfrm>
      </p:grpSpPr>
      <p:sp>
        <p:nvSpPr>
          <p:cNvPr id="263" name="Google Shape;263;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64" name="Google Shape;264;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3.pn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2" name="Shape 12"/>
        <p:cNvGrpSpPr/>
        <p:nvPr/>
      </p:nvGrpSpPr>
      <p:grpSpPr>
        <a:xfrm>
          <a:off x="0" y="0"/>
          <a:ext cx="0" cy="0"/>
          <a:chOff x="0" y="0"/>
          <a:chExt cx="0" cy="0"/>
        </a:xfrm>
      </p:grpSpPr>
      <p:pic>
        <p:nvPicPr>
          <p:cNvPr descr="HD-ShadowLong.png" id="13" name="Google Shape;13;p36"/>
          <p:cNvPicPr preferRelativeResize="0"/>
          <p:nvPr/>
        </p:nvPicPr>
        <p:blipFill rotWithShape="1">
          <a:blip r:embed="rId2">
            <a:alphaModFix/>
          </a:blip>
          <a:srcRect b="0" l="0" r="0" t="0"/>
          <a:stretch/>
        </p:blipFill>
        <p:spPr>
          <a:xfrm>
            <a:off x="1" y="4242851"/>
            <a:ext cx="8968084" cy="275942"/>
          </a:xfrm>
          <a:prstGeom prst="rect">
            <a:avLst/>
          </a:prstGeom>
          <a:noFill/>
          <a:ln>
            <a:noFill/>
          </a:ln>
        </p:spPr>
      </p:pic>
      <p:pic>
        <p:nvPicPr>
          <p:cNvPr descr="HD-ShadowShort.png" id="14" name="Google Shape;14;p36"/>
          <p:cNvPicPr preferRelativeResize="0"/>
          <p:nvPr/>
        </p:nvPicPr>
        <p:blipFill rotWithShape="1">
          <a:blip r:embed="rId3">
            <a:alphaModFix/>
          </a:blip>
          <a:srcRect b="0" l="0" r="0" t="0"/>
          <a:stretch/>
        </p:blipFill>
        <p:spPr>
          <a:xfrm>
            <a:off x="9111716" y="4243845"/>
            <a:ext cx="3077108" cy="276940"/>
          </a:xfrm>
          <a:prstGeom prst="rect">
            <a:avLst/>
          </a:prstGeom>
          <a:noFill/>
          <a:ln>
            <a:noFill/>
          </a:ln>
        </p:spPr>
      </p:pic>
      <p:sp>
        <p:nvSpPr>
          <p:cNvPr id="15" name="Google Shape;15;p36"/>
          <p:cNvSpPr/>
          <p:nvPr/>
        </p:nvSpPr>
        <p:spPr>
          <a:xfrm>
            <a:off x="0" y="2590078"/>
            <a:ext cx="8968085" cy="1660332"/>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36"/>
          <p:cNvSpPr/>
          <p:nvPr/>
        </p:nvSpPr>
        <p:spPr>
          <a:xfrm>
            <a:off x="9111715" y="2590078"/>
            <a:ext cx="3077109" cy="1660332"/>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36"/>
          <p:cNvSpPr txBox="1"/>
          <p:nvPr>
            <p:ph type="ctrTitle"/>
          </p:nvPr>
        </p:nvSpPr>
        <p:spPr>
          <a:xfrm>
            <a:off x="680322" y="2733709"/>
            <a:ext cx="8144134" cy="1373070"/>
          </a:xfrm>
          <a:prstGeom prst="rect">
            <a:avLst/>
          </a:prstGeom>
          <a:noFill/>
          <a:ln>
            <a:noFill/>
          </a:ln>
        </p:spPr>
        <p:txBody>
          <a:bodyPr anchorCtr="0" anchor="b" bIns="45700" lIns="91425" spcFirstLastPara="1" rIns="91425" wrap="square" tIns="45700">
            <a:noAutofit/>
          </a:bodyPr>
          <a:lstStyle>
            <a:lvl1pPr lvl="0" algn="r">
              <a:lnSpc>
                <a:spcPct val="90000"/>
              </a:lnSpc>
              <a:spcBef>
                <a:spcPts val="0"/>
              </a:spcBef>
              <a:spcAft>
                <a:spcPts val="0"/>
              </a:spcAft>
              <a:buClr>
                <a:schemeClr val="lt1"/>
              </a:buClr>
              <a:buSzPts val="5400"/>
              <a:buFont typeface="Trebuchet MS"/>
              <a:buNone/>
              <a:defRPr sz="5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 name="Google Shape;18;p36"/>
          <p:cNvSpPr txBox="1"/>
          <p:nvPr>
            <p:ph idx="1" type="subTitle"/>
          </p:nvPr>
        </p:nvSpPr>
        <p:spPr>
          <a:xfrm>
            <a:off x="680322" y="4394039"/>
            <a:ext cx="8144134" cy="1117687"/>
          </a:xfrm>
          <a:prstGeom prst="rect">
            <a:avLst/>
          </a:prstGeom>
          <a:noFill/>
          <a:ln>
            <a:noFill/>
          </a:ln>
        </p:spPr>
        <p:txBody>
          <a:bodyPr anchorCtr="0" anchor="t" bIns="45700" lIns="91425" spcFirstLastPara="1" rIns="91425" wrap="square" tIns="45700">
            <a:normAutofit/>
          </a:bodyPr>
          <a:lstStyle>
            <a:lvl1pPr lvl="0" algn="r">
              <a:lnSpc>
                <a:spcPct val="90000"/>
              </a:lnSpc>
              <a:spcBef>
                <a:spcPts val="1000"/>
              </a:spcBef>
              <a:spcAft>
                <a:spcPts val="0"/>
              </a:spcAft>
              <a:buClr>
                <a:schemeClr val="lt1"/>
              </a:buClr>
              <a:buSzPts val="2000"/>
              <a:buNone/>
              <a:defRPr sz="2000"/>
            </a:lvl1pPr>
            <a:lvl2pPr lvl="1" algn="ctr">
              <a:lnSpc>
                <a:spcPct val="90000"/>
              </a:lnSpc>
              <a:spcBef>
                <a:spcPts val="500"/>
              </a:spcBef>
              <a:spcAft>
                <a:spcPts val="0"/>
              </a:spcAft>
              <a:buClr>
                <a:schemeClr val="lt1"/>
              </a:buClr>
              <a:buSzPts val="2000"/>
              <a:buNone/>
              <a:defRPr sz="2000"/>
            </a:lvl2pPr>
            <a:lvl3pPr lvl="2" algn="ctr">
              <a:lnSpc>
                <a:spcPct val="90000"/>
              </a:lnSpc>
              <a:spcBef>
                <a:spcPts val="500"/>
              </a:spcBef>
              <a:spcAft>
                <a:spcPts val="0"/>
              </a:spcAft>
              <a:buClr>
                <a:schemeClr val="lt1"/>
              </a:buClr>
              <a:buSzPts val="1800"/>
              <a:buNone/>
              <a:defRPr sz="1800"/>
            </a:lvl3pPr>
            <a:lvl4pPr lvl="3" algn="ctr">
              <a:lnSpc>
                <a:spcPct val="90000"/>
              </a:lnSpc>
              <a:spcBef>
                <a:spcPts val="500"/>
              </a:spcBef>
              <a:spcAft>
                <a:spcPts val="0"/>
              </a:spcAft>
              <a:buClr>
                <a:schemeClr val="lt1"/>
              </a:buClr>
              <a:buSzPts val="1600"/>
              <a:buNone/>
              <a:defRPr sz="1600"/>
            </a:lvl4pPr>
            <a:lvl5pPr lvl="4" algn="ctr">
              <a:lnSpc>
                <a:spcPct val="90000"/>
              </a:lnSpc>
              <a:spcBef>
                <a:spcPts val="500"/>
              </a:spcBef>
              <a:spcAft>
                <a:spcPts val="0"/>
              </a:spcAft>
              <a:buClr>
                <a:schemeClr val="lt1"/>
              </a:buClr>
              <a:buSzPts val="1600"/>
              <a:buNone/>
              <a:defRPr sz="1600"/>
            </a:lvl5pPr>
            <a:lvl6pPr lvl="5" algn="ctr">
              <a:lnSpc>
                <a:spcPct val="90000"/>
              </a:lnSpc>
              <a:spcBef>
                <a:spcPts val="500"/>
              </a:spcBef>
              <a:spcAft>
                <a:spcPts val="0"/>
              </a:spcAft>
              <a:buClr>
                <a:schemeClr val="lt1"/>
              </a:buClr>
              <a:buSzPts val="1600"/>
              <a:buNone/>
              <a:defRPr sz="1600"/>
            </a:lvl6pPr>
            <a:lvl7pPr lvl="6" algn="ctr">
              <a:lnSpc>
                <a:spcPct val="90000"/>
              </a:lnSpc>
              <a:spcBef>
                <a:spcPts val="500"/>
              </a:spcBef>
              <a:spcAft>
                <a:spcPts val="0"/>
              </a:spcAft>
              <a:buClr>
                <a:schemeClr val="lt1"/>
              </a:buClr>
              <a:buSzPts val="1600"/>
              <a:buNone/>
              <a:defRPr sz="1600"/>
            </a:lvl7pPr>
            <a:lvl8pPr lvl="7" algn="ctr">
              <a:lnSpc>
                <a:spcPct val="90000"/>
              </a:lnSpc>
              <a:spcBef>
                <a:spcPts val="500"/>
              </a:spcBef>
              <a:spcAft>
                <a:spcPts val="0"/>
              </a:spcAft>
              <a:buClr>
                <a:schemeClr val="lt1"/>
              </a:buClr>
              <a:buSzPts val="1600"/>
              <a:buNone/>
              <a:defRPr sz="1600"/>
            </a:lvl8pPr>
            <a:lvl9pPr lvl="8" algn="ctr">
              <a:lnSpc>
                <a:spcPct val="90000"/>
              </a:lnSpc>
              <a:spcBef>
                <a:spcPts val="500"/>
              </a:spcBef>
              <a:spcAft>
                <a:spcPts val="0"/>
              </a:spcAft>
              <a:buClr>
                <a:schemeClr val="lt1"/>
              </a:buClr>
              <a:buSzPts val="1600"/>
              <a:buNone/>
              <a:defRPr sz="1600"/>
            </a:lvl9pPr>
          </a:lstStyle>
          <a:p/>
        </p:txBody>
      </p:sp>
      <p:sp>
        <p:nvSpPr>
          <p:cNvPr id="19" name="Google Shape;19;p36"/>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0" name="Google Shape;20;p36"/>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36"/>
          <p:cNvSpPr txBox="1"/>
          <p:nvPr>
            <p:ph idx="12" type="sldNum"/>
          </p:nvPr>
        </p:nvSpPr>
        <p:spPr>
          <a:xfrm>
            <a:off x="9255346" y="2750337"/>
            <a:ext cx="1171888" cy="1356442"/>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107" name="Shape 107"/>
        <p:cNvGrpSpPr/>
        <p:nvPr/>
      </p:nvGrpSpPr>
      <p:grpSpPr>
        <a:xfrm>
          <a:off x="0" y="0"/>
          <a:ext cx="0" cy="0"/>
          <a:chOff x="0" y="0"/>
          <a:chExt cx="0" cy="0"/>
        </a:xfrm>
      </p:grpSpPr>
      <p:pic>
        <p:nvPicPr>
          <p:cNvPr descr="HD-ShadowLong.png" id="108" name="Google Shape;108;p45"/>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109" name="Google Shape;109;p45"/>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110" name="Google Shape;110;p45"/>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1" name="Google Shape;111;p45"/>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2" name="Google Shape;112;p45"/>
          <p:cNvSpPr txBox="1"/>
          <p:nvPr>
            <p:ph type="title"/>
          </p:nvPr>
        </p:nvSpPr>
        <p:spPr>
          <a:xfrm>
            <a:off x="680323" y="753228"/>
            <a:ext cx="9613857"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600"/>
              <a:buFont typeface="Trebuchet M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13" name="Google Shape;113;p45"/>
          <p:cNvSpPr/>
          <p:nvPr>
            <p:ph idx="2" type="pic"/>
          </p:nvPr>
        </p:nvSpPr>
        <p:spPr>
          <a:xfrm>
            <a:off x="4868333" y="2336874"/>
            <a:ext cx="5425849" cy="3599312"/>
          </a:xfrm>
          <a:prstGeom prst="rect">
            <a:avLst/>
          </a:prstGeom>
          <a:noFill/>
          <a:ln>
            <a:noFill/>
          </a:ln>
          <a:effectLst>
            <a:outerShdw blurRad="76200" rotWithShape="0" algn="tl" dir="5040000" dist="63500">
              <a:srgbClr val="000000">
                <a:alpha val="40784"/>
              </a:srgbClr>
            </a:outerShdw>
          </a:effectLst>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lt1"/>
              </a:buClr>
              <a:buSzPts val="3200"/>
              <a:buFont typeface="Arial"/>
              <a:buNone/>
              <a:defRPr b="0" i="0" sz="32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2800"/>
              <a:buFont typeface="Arial"/>
              <a:buNone/>
              <a:defRPr b="0" i="0" sz="28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2400"/>
              <a:buFont typeface="Arial"/>
              <a:buNone/>
              <a:defRPr b="0" i="0" sz="24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9pPr>
          </a:lstStyle>
          <a:p/>
        </p:txBody>
      </p:sp>
      <p:sp>
        <p:nvSpPr>
          <p:cNvPr id="114" name="Google Shape;114;p45"/>
          <p:cNvSpPr txBox="1"/>
          <p:nvPr>
            <p:ph idx="1" type="body"/>
          </p:nvPr>
        </p:nvSpPr>
        <p:spPr>
          <a:xfrm>
            <a:off x="680323" y="2336873"/>
            <a:ext cx="3876256" cy="3599315"/>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15" name="Google Shape;115;p45"/>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6" name="Google Shape;116;p45"/>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17" name="Google Shape;117;p45"/>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anoramic Picture with Caption">
  <p:cSld name="Panoramic Picture with Caption">
    <p:spTree>
      <p:nvGrpSpPr>
        <p:cNvPr id="118" name="Shape 118"/>
        <p:cNvGrpSpPr/>
        <p:nvPr/>
      </p:nvGrpSpPr>
      <p:grpSpPr>
        <a:xfrm>
          <a:off x="0" y="0"/>
          <a:ext cx="0" cy="0"/>
          <a:chOff x="0" y="0"/>
          <a:chExt cx="0" cy="0"/>
        </a:xfrm>
      </p:grpSpPr>
      <p:pic>
        <p:nvPicPr>
          <p:cNvPr descr="HD-ShadowLong.png" id="119" name="Google Shape;119;p46"/>
          <p:cNvPicPr preferRelativeResize="0"/>
          <p:nvPr/>
        </p:nvPicPr>
        <p:blipFill rotWithShape="1">
          <a:blip r:embed="rId2">
            <a:alphaModFix/>
          </a:blip>
          <a:srcRect b="0" l="0" r="0" t="0"/>
          <a:stretch/>
        </p:blipFill>
        <p:spPr>
          <a:xfrm>
            <a:off x="1" y="5928628"/>
            <a:ext cx="10437812" cy="321164"/>
          </a:xfrm>
          <a:prstGeom prst="rect">
            <a:avLst/>
          </a:prstGeom>
          <a:noFill/>
          <a:ln>
            <a:noFill/>
          </a:ln>
        </p:spPr>
      </p:pic>
      <p:pic>
        <p:nvPicPr>
          <p:cNvPr descr="HD-ShadowShort.png" id="120" name="Google Shape;120;p46"/>
          <p:cNvPicPr preferRelativeResize="0"/>
          <p:nvPr/>
        </p:nvPicPr>
        <p:blipFill rotWithShape="1">
          <a:blip r:embed="rId3">
            <a:alphaModFix/>
          </a:blip>
          <a:srcRect b="0" l="0" r="0" t="0"/>
          <a:stretch/>
        </p:blipFill>
        <p:spPr>
          <a:xfrm>
            <a:off x="10585826" y="5929622"/>
            <a:ext cx="1602997" cy="144270"/>
          </a:xfrm>
          <a:prstGeom prst="rect">
            <a:avLst/>
          </a:prstGeom>
          <a:noFill/>
          <a:ln>
            <a:noFill/>
          </a:ln>
        </p:spPr>
      </p:pic>
      <p:sp>
        <p:nvSpPr>
          <p:cNvPr id="121" name="Google Shape;121;p46"/>
          <p:cNvSpPr/>
          <p:nvPr/>
        </p:nvSpPr>
        <p:spPr>
          <a:xfrm>
            <a:off x="0" y="4567988"/>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2" name="Google Shape;122;p46"/>
          <p:cNvSpPr/>
          <p:nvPr/>
        </p:nvSpPr>
        <p:spPr>
          <a:xfrm>
            <a:off x="10585827" y="4567988"/>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3" name="Google Shape;123;p46"/>
          <p:cNvSpPr txBox="1"/>
          <p:nvPr>
            <p:ph type="title"/>
          </p:nvPr>
        </p:nvSpPr>
        <p:spPr>
          <a:xfrm>
            <a:off x="680322" y="4711616"/>
            <a:ext cx="9613859" cy="453051"/>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2400"/>
              <a:buFont typeface="Trebuchet MS"/>
              <a:buNone/>
              <a:defRPr sz="2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24" name="Google Shape;124;p46"/>
          <p:cNvSpPr/>
          <p:nvPr>
            <p:ph idx="2" type="pic"/>
          </p:nvPr>
        </p:nvSpPr>
        <p:spPr>
          <a:xfrm>
            <a:off x="680322" y="609597"/>
            <a:ext cx="9613859" cy="3589575"/>
          </a:xfrm>
          <a:prstGeom prst="rect">
            <a:avLst/>
          </a:prstGeom>
          <a:noFill/>
          <a:ln>
            <a:noFill/>
          </a:ln>
          <a:effectLst>
            <a:outerShdw blurRad="76200" rotWithShape="0" algn="tl" dir="5040000" dist="63500">
              <a:srgbClr val="000000">
                <a:alpha val="40784"/>
              </a:srgbClr>
            </a:outerShdw>
          </a:effectLst>
        </p:spPr>
        <p:txBody>
          <a:bodyPr anchorCtr="0" anchor="t" bIns="45700" lIns="91425" spcFirstLastPara="1" rIns="91425" wrap="square" tIns="45700">
            <a:normAutofit/>
          </a:bodyPr>
          <a:lstStyle>
            <a:lvl1pPr lvl="0" marR="0" rtl="0" algn="l">
              <a:lnSpc>
                <a:spcPct val="90000"/>
              </a:lnSpc>
              <a:spcBef>
                <a:spcPts val="1000"/>
              </a:spcBef>
              <a:spcAft>
                <a:spcPts val="0"/>
              </a:spcAft>
              <a:buClr>
                <a:schemeClr val="lt1"/>
              </a:buClr>
              <a:buSzPts val="3200"/>
              <a:buFont typeface="Arial"/>
              <a:buNone/>
              <a:defRPr b="0" i="0" sz="32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2800"/>
              <a:buFont typeface="Arial"/>
              <a:buNone/>
              <a:defRPr b="0" i="0" sz="28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2400"/>
              <a:buFont typeface="Arial"/>
              <a:buNone/>
              <a:defRPr b="0" i="0" sz="24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2000"/>
              <a:buFont typeface="Arial"/>
              <a:buNone/>
              <a:defRPr b="0" i="0" sz="2000" u="none" cap="none" strike="noStrike">
                <a:solidFill>
                  <a:schemeClr val="lt1"/>
                </a:solidFill>
                <a:latin typeface="Trebuchet MS"/>
                <a:ea typeface="Trebuchet MS"/>
                <a:cs typeface="Trebuchet MS"/>
                <a:sym typeface="Trebuchet MS"/>
              </a:defRPr>
            </a:lvl9pPr>
          </a:lstStyle>
          <a:p/>
        </p:txBody>
      </p:sp>
      <p:sp>
        <p:nvSpPr>
          <p:cNvPr id="125" name="Google Shape;125;p46"/>
          <p:cNvSpPr txBox="1"/>
          <p:nvPr>
            <p:ph idx="1" type="body"/>
          </p:nvPr>
        </p:nvSpPr>
        <p:spPr>
          <a:xfrm>
            <a:off x="680319" y="5169583"/>
            <a:ext cx="9613862" cy="622971"/>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26" name="Google Shape;126;p46"/>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7" name="Google Shape;127;p46"/>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28" name="Google Shape;128;p46"/>
          <p:cNvSpPr txBox="1"/>
          <p:nvPr>
            <p:ph idx="12" type="sldNum"/>
          </p:nvPr>
        </p:nvSpPr>
        <p:spPr>
          <a:xfrm>
            <a:off x="10729455" y="4711309"/>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aption">
  <p:cSld name="Title and Caption">
    <p:spTree>
      <p:nvGrpSpPr>
        <p:cNvPr id="129" name="Shape 129"/>
        <p:cNvGrpSpPr/>
        <p:nvPr/>
      </p:nvGrpSpPr>
      <p:grpSpPr>
        <a:xfrm>
          <a:off x="0" y="0"/>
          <a:ext cx="0" cy="0"/>
          <a:chOff x="0" y="0"/>
          <a:chExt cx="0" cy="0"/>
        </a:xfrm>
      </p:grpSpPr>
      <p:pic>
        <p:nvPicPr>
          <p:cNvPr descr="HD-ShadowLong.png" id="130" name="Google Shape;130;p47"/>
          <p:cNvPicPr preferRelativeResize="0"/>
          <p:nvPr/>
        </p:nvPicPr>
        <p:blipFill rotWithShape="1">
          <a:blip r:embed="rId2">
            <a:alphaModFix/>
          </a:blip>
          <a:srcRect b="0" l="0" r="0" t="0"/>
          <a:stretch/>
        </p:blipFill>
        <p:spPr>
          <a:xfrm>
            <a:off x="1" y="5928628"/>
            <a:ext cx="10437812" cy="321164"/>
          </a:xfrm>
          <a:prstGeom prst="rect">
            <a:avLst/>
          </a:prstGeom>
          <a:noFill/>
          <a:ln>
            <a:noFill/>
          </a:ln>
        </p:spPr>
      </p:pic>
      <p:pic>
        <p:nvPicPr>
          <p:cNvPr descr="HD-ShadowShort.png" id="131" name="Google Shape;131;p47"/>
          <p:cNvPicPr preferRelativeResize="0"/>
          <p:nvPr/>
        </p:nvPicPr>
        <p:blipFill rotWithShape="1">
          <a:blip r:embed="rId3">
            <a:alphaModFix/>
          </a:blip>
          <a:srcRect b="0" l="0" r="0" t="0"/>
          <a:stretch/>
        </p:blipFill>
        <p:spPr>
          <a:xfrm>
            <a:off x="10585826" y="5929622"/>
            <a:ext cx="1602997" cy="144270"/>
          </a:xfrm>
          <a:prstGeom prst="rect">
            <a:avLst/>
          </a:prstGeom>
          <a:noFill/>
          <a:ln>
            <a:noFill/>
          </a:ln>
        </p:spPr>
      </p:pic>
      <p:sp>
        <p:nvSpPr>
          <p:cNvPr id="132" name="Google Shape;132;p47"/>
          <p:cNvSpPr/>
          <p:nvPr/>
        </p:nvSpPr>
        <p:spPr>
          <a:xfrm>
            <a:off x="0" y="4567988"/>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3" name="Google Shape;133;p47"/>
          <p:cNvSpPr/>
          <p:nvPr/>
        </p:nvSpPr>
        <p:spPr>
          <a:xfrm>
            <a:off x="10585827" y="4567988"/>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4" name="Google Shape;134;p47"/>
          <p:cNvSpPr txBox="1"/>
          <p:nvPr>
            <p:ph type="title"/>
          </p:nvPr>
        </p:nvSpPr>
        <p:spPr>
          <a:xfrm>
            <a:off x="680322" y="609597"/>
            <a:ext cx="9613858" cy="359275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5" name="Google Shape;135;p47"/>
          <p:cNvSpPr txBox="1"/>
          <p:nvPr>
            <p:ph idx="1" type="body"/>
          </p:nvPr>
        </p:nvSpPr>
        <p:spPr>
          <a:xfrm>
            <a:off x="680322" y="4711615"/>
            <a:ext cx="9613859" cy="1090789"/>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36" name="Google Shape;136;p47"/>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7" name="Google Shape;137;p47"/>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38" name="Google Shape;138;p47"/>
          <p:cNvSpPr txBox="1"/>
          <p:nvPr>
            <p:ph idx="12" type="sldNum"/>
          </p:nvPr>
        </p:nvSpPr>
        <p:spPr>
          <a:xfrm>
            <a:off x="10729455" y="4711615"/>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Quote with Caption">
  <p:cSld name="Quote with Caption">
    <p:spTree>
      <p:nvGrpSpPr>
        <p:cNvPr id="139" name="Shape 139"/>
        <p:cNvGrpSpPr/>
        <p:nvPr/>
      </p:nvGrpSpPr>
      <p:grpSpPr>
        <a:xfrm>
          <a:off x="0" y="0"/>
          <a:ext cx="0" cy="0"/>
          <a:chOff x="0" y="0"/>
          <a:chExt cx="0" cy="0"/>
        </a:xfrm>
      </p:grpSpPr>
      <p:pic>
        <p:nvPicPr>
          <p:cNvPr descr="HD-ShadowLong.png" id="140" name="Google Shape;140;p48"/>
          <p:cNvPicPr preferRelativeResize="0"/>
          <p:nvPr/>
        </p:nvPicPr>
        <p:blipFill rotWithShape="1">
          <a:blip r:embed="rId2">
            <a:alphaModFix/>
          </a:blip>
          <a:srcRect b="0" l="0" r="0" t="0"/>
          <a:stretch/>
        </p:blipFill>
        <p:spPr>
          <a:xfrm>
            <a:off x="1" y="5928628"/>
            <a:ext cx="10437812" cy="321164"/>
          </a:xfrm>
          <a:prstGeom prst="rect">
            <a:avLst/>
          </a:prstGeom>
          <a:noFill/>
          <a:ln>
            <a:noFill/>
          </a:ln>
        </p:spPr>
      </p:pic>
      <p:pic>
        <p:nvPicPr>
          <p:cNvPr descr="HD-ShadowShort.png" id="141" name="Google Shape;141;p48"/>
          <p:cNvPicPr preferRelativeResize="0"/>
          <p:nvPr/>
        </p:nvPicPr>
        <p:blipFill rotWithShape="1">
          <a:blip r:embed="rId3">
            <a:alphaModFix/>
          </a:blip>
          <a:srcRect b="0" l="0" r="0" t="0"/>
          <a:stretch/>
        </p:blipFill>
        <p:spPr>
          <a:xfrm>
            <a:off x="10585826" y="5929622"/>
            <a:ext cx="1602997" cy="144270"/>
          </a:xfrm>
          <a:prstGeom prst="rect">
            <a:avLst/>
          </a:prstGeom>
          <a:noFill/>
          <a:ln>
            <a:noFill/>
          </a:ln>
        </p:spPr>
      </p:pic>
      <p:sp>
        <p:nvSpPr>
          <p:cNvPr id="142" name="Google Shape;142;p48"/>
          <p:cNvSpPr/>
          <p:nvPr/>
        </p:nvSpPr>
        <p:spPr>
          <a:xfrm>
            <a:off x="0" y="4567988"/>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48"/>
          <p:cNvSpPr/>
          <p:nvPr/>
        </p:nvSpPr>
        <p:spPr>
          <a:xfrm>
            <a:off x="10585827" y="4567988"/>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44" name="Google Shape;144;p48"/>
          <p:cNvSpPr txBox="1"/>
          <p:nvPr>
            <p:ph type="title"/>
          </p:nvPr>
        </p:nvSpPr>
        <p:spPr>
          <a:xfrm>
            <a:off x="1127856" y="609598"/>
            <a:ext cx="8718877" cy="3036061"/>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45" name="Google Shape;145;p48"/>
          <p:cNvSpPr txBox="1"/>
          <p:nvPr>
            <p:ph idx="1" type="body"/>
          </p:nvPr>
        </p:nvSpPr>
        <p:spPr>
          <a:xfrm>
            <a:off x="1402288" y="3653379"/>
            <a:ext cx="8156579" cy="54896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46" name="Google Shape;146;p48"/>
          <p:cNvSpPr txBox="1"/>
          <p:nvPr>
            <p:ph idx="2" type="body"/>
          </p:nvPr>
        </p:nvSpPr>
        <p:spPr>
          <a:xfrm>
            <a:off x="680322" y="4711615"/>
            <a:ext cx="9613859" cy="1090789"/>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47" name="Google Shape;147;p48"/>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8" name="Google Shape;148;p48"/>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49" name="Google Shape;149;p48"/>
          <p:cNvSpPr txBox="1"/>
          <p:nvPr>
            <p:ph idx="12" type="sldNum"/>
          </p:nvPr>
        </p:nvSpPr>
        <p:spPr>
          <a:xfrm>
            <a:off x="10729455" y="4709925"/>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
        <p:nvSpPr>
          <p:cNvPr id="150" name="Google Shape;150;p48"/>
          <p:cNvSpPr txBox="1"/>
          <p:nvPr/>
        </p:nvSpPr>
        <p:spPr>
          <a:xfrm>
            <a:off x="583572" y="748116"/>
            <a:ext cx="609600" cy="584776"/>
          </a:xfrm>
          <a:prstGeom prst="rect">
            <a:avLst/>
          </a:prstGeom>
          <a:noFill/>
          <a:ln>
            <a:noFill/>
          </a:ln>
        </p:spPr>
        <p:txBody>
          <a:bodyPr anchorCtr="0" anchor="ctr" bIns="45700" lIns="91425" spcFirstLastPara="1" rIns="91425" wrap="square" tIns="45700">
            <a:noAutofit/>
          </a:bodyPr>
          <a:lstStyle/>
          <a:p>
            <a:pPr indent="0" lvl="0" marL="0" marR="0" rtl="0" algn="l">
              <a:spcBef>
                <a:spcPts val="0"/>
              </a:spcBef>
              <a:spcAft>
                <a:spcPts val="0"/>
              </a:spcAft>
              <a:buClr>
                <a:schemeClr val="lt1"/>
              </a:buClr>
              <a:buSzPts val="7200"/>
              <a:buFont typeface="Trebuchet MS"/>
              <a:buNone/>
            </a:pPr>
            <a:r>
              <a:rPr b="0" i="0" lang="en-US" sz="7200" u="none" cap="none" strike="noStrike">
                <a:solidFill>
                  <a:schemeClr val="lt1"/>
                </a:solidFill>
                <a:latin typeface="Trebuchet MS"/>
                <a:ea typeface="Trebuchet MS"/>
                <a:cs typeface="Trebuchet MS"/>
                <a:sym typeface="Trebuchet MS"/>
              </a:rPr>
              <a:t>“</a:t>
            </a:r>
            <a:endParaRPr/>
          </a:p>
        </p:txBody>
      </p:sp>
      <p:sp>
        <p:nvSpPr>
          <p:cNvPr id="151" name="Google Shape;151;p48"/>
          <p:cNvSpPr txBox="1"/>
          <p:nvPr/>
        </p:nvSpPr>
        <p:spPr>
          <a:xfrm>
            <a:off x="9662809" y="3033524"/>
            <a:ext cx="609600" cy="584776"/>
          </a:xfrm>
          <a:prstGeom prst="rect">
            <a:avLst/>
          </a:prstGeom>
          <a:noFill/>
          <a:ln>
            <a:noFill/>
          </a:ln>
        </p:spPr>
        <p:txBody>
          <a:bodyPr anchorCtr="0" anchor="ctr" bIns="45700" lIns="91425" spcFirstLastPara="1" rIns="91425" wrap="square" tIns="45700">
            <a:noAutofit/>
          </a:bodyPr>
          <a:lstStyle/>
          <a:p>
            <a:pPr indent="0" lvl="0" marL="0" marR="0" rtl="0" algn="r">
              <a:spcBef>
                <a:spcPts val="0"/>
              </a:spcBef>
              <a:spcAft>
                <a:spcPts val="0"/>
              </a:spcAft>
              <a:buClr>
                <a:schemeClr val="lt1"/>
              </a:buClr>
              <a:buSzPts val="7200"/>
              <a:buFont typeface="Trebuchet MS"/>
              <a:buNone/>
            </a:pPr>
            <a:r>
              <a:rPr b="0" i="0" lang="en-US" sz="7200" u="none" cap="none" strike="noStrike">
                <a:solidFill>
                  <a:schemeClr val="lt1"/>
                </a:solidFill>
                <a:latin typeface="Trebuchet MS"/>
                <a:ea typeface="Trebuchet MS"/>
                <a:cs typeface="Trebuchet MS"/>
                <a:sym typeface="Trebuchet MS"/>
              </a:rPr>
              <a:t>”</a:t>
            </a:r>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Name Card">
  <p:cSld name="Name Card">
    <p:spTree>
      <p:nvGrpSpPr>
        <p:cNvPr id="152" name="Shape 152"/>
        <p:cNvGrpSpPr/>
        <p:nvPr/>
      </p:nvGrpSpPr>
      <p:grpSpPr>
        <a:xfrm>
          <a:off x="0" y="0"/>
          <a:ext cx="0" cy="0"/>
          <a:chOff x="0" y="0"/>
          <a:chExt cx="0" cy="0"/>
        </a:xfrm>
      </p:grpSpPr>
      <p:pic>
        <p:nvPicPr>
          <p:cNvPr descr="HD-ShadowLong.png" id="153" name="Google Shape;153;p49"/>
          <p:cNvPicPr preferRelativeResize="0"/>
          <p:nvPr/>
        </p:nvPicPr>
        <p:blipFill rotWithShape="1">
          <a:blip r:embed="rId2">
            <a:alphaModFix/>
          </a:blip>
          <a:srcRect b="0" l="0" r="0" t="0"/>
          <a:stretch/>
        </p:blipFill>
        <p:spPr>
          <a:xfrm>
            <a:off x="1" y="5928628"/>
            <a:ext cx="10437812" cy="321164"/>
          </a:xfrm>
          <a:prstGeom prst="rect">
            <a:avLst/>
          </a:prstGeom>
          <a:noFill/>
          <a:ln>
            <a:noFill/>
          </a:ln>
        </p:spPr>
      </p:pic>
      <p:pic>
        <p:nvPicPr>
          <p:cNvPr descr="HD-ShadowShort.png" id="154" name="Google Shape;154;p49"/>
          <p:cNvPicPr preferRelativeResize="0"/>
          <p:nvPr/>
        </p:nvPicPr>
        <p:blipFill rotWithShape="1">
          <a:blip r:embed="rId3">
            <a:alphaModFix/>
          </a:blip>
          <a:srcRect b="0" l="0" r="0" t="0"/>
          <a:stretch/>
        </p:blipFill>
        <p:spPr>
          <a:xfrm>
            <a:off x="10585826" y="5929622"/>
            <a:ext cx="1602997" cy="144270"/>
          </a:xfrm>
          <a:prstGeom prst="rect">
            <a:avLst/>
          </a:prstGeom>
          <a:noFill/>
          <a:ln>
            <a:noFill/>
          </a:ln>
        </p:spPr>
      </p:pic>
      <p:sp>
        <p:nvSpPr>
          <p:cNvPr id="155" name="Google Shape;155;p49"/>
          <p:cNvSpPr/>
          <p:nvPr/>
        </p:nvSpPr>
        <p:spPr>
          <a:xfrm>
            <a:off x="0" y="4567988"/>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6" name="Google Shape;156;p49"/>
          <p:cNvSpPr/>
          <p:nvPr/>
        </p:nvSpPr>
        <p:spPr>
          <a:xfrm>
            <a:off x="10585827" y="4567988"/>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57" name="Google Shape;157;p49"/>
          <p:cNvSpPr txBox="1"/>
          <p:nvPr>
            <p:ph type="title"/>
          </p:nvPr>
        </p:nvSpPr>
        <p:spPr>
          <a:xfrm>
            <a:off x="680319" y="4711615"/>
            <a:ext cx="9613862" cy="588535"/>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lt1"/>
              </a:buClr>
              <a:buSzPts val="3200"/>
              <a:buFont typeface="Trebuchet M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8" name="Google Shape;158;p49"/>
          <p:cNvSpPr txBox="1"/>
          <p:nvPr>
            <p:ph idx="1" type="body"/>
          </p:nvPr>
        </p:nvSpPr>
        <p:spPr>
          <a:xfrm>
            <a:off x="680320" y="5300149"/>
            <a:ext cx="9613862" cy="502255"/>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59" name="Google Shape;159;p49"/>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0" name="Google Shape;160;p49"/>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1" name="Google Shape;161;p49"/>
          <p:cNvSpPr txBox="1"/>
          <p:nvPr>
            <p:ph idx="12" type="sldNum"/>
          </p:nvPr>
        </p:nvSpPr>
        <p:spPr>
          <a:xfrm>
            <a:off x="10729455" y="4709925"/>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Picture Column">
  <p:cSld name="3 Picture Column">
    <p:spTree>
      <p:nvGrpSpPr>
        <p:cNvPr id="162" name="Shape 162"/>
        <p:cNvGrpSpPr/>
        <p:nvPr/>
      </p:nvGrpSpPr>
      <p:grpSpPr>
        <a:xfrm>
          <a:off x="0" y="0"/>
          <a:ext cx="0" cy="0"/>
          <a:chOff x="0" y="0"/>
          <a:chExt cx="0" cy="0"/>
        </a:xfrm>
      </p:grpSpPr>
      <p:pic>
        <p:nvPicPr>
          <p:cNvPr descr="HD-ShadowLong.png" id="163" name="Google Shape;163;p50"/>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164" name="Google Shape;164;p50"/>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165" name="Google Shape;165;p50"/>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6" name="Google Shape;166;p50"/>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7" name="Google Shape;167;p50"/>
          <p:cNvSpPr txBox="1"/>
          <p:nvPr>
            <p:ph type="title"/>
          </p:nvPr>
        </p:nvSpPr>
        <p:spPr>
          <a:xfrm>
            <a:off x="680322" y="753228"/>
            <a:ext cx="9613860"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68" name="Google Shape;168;p50"/>
          <p:cNvSpPr txBox="1"/>
          <p:nvPr>
            <p:ph idx="1" type="body"/>
          </p:nvPr>
        </p:nvSpPr>
        <p:spPr>
          <a:xfrm>
            <a:off x="680318" y="4297503"/>
            <a:ext cx="3049705"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69" name="Google Shape;169;p50"/>
          <p:cNvSpPr/>
          <p:nvPr>
            <p:ph idx="2" type="pic"/>
          </p:nvPr>
        </p:nvSpPr>
        <p:spPr>
          <a:xfrm>
            <a:off x="680318" y="2336873"/>
            <a:ext cx="3049705" cy="1524000"/>
          </a:xfrm>
          <a:prstGeom prst="roundRect">
            <a:avLst>
              <a:gd fmla="val 0" name="adj"/>
            </a:avLst>
          </a:prstGeom>
          <a:noFill/>
          <a:ln>
            <a:noFill/>
          </a:ln>
          <a:effectLst>
            <a:outerShdw blurRad="50800" rotWithShape="0" algn="tl" dir="5400000" dist="50800">
              <a:srgbClr val="000000">
                <a:alpha val="42745"/>
              </a:srgbClr>
            </a:outerShdw>
          </a:effectLst>
        </p:spPr>
        <p:txBody>
          <a:bodyPr anchorCtr="0" anchor="t" bIns="45700" lIns="91425" spcFirstLastPara="1" rIns="91425" wrap="square" tIns="45700">
            <a:normAutofit/>
          </a:bodyPr>
          <a:lstStyle>
            <a:lvl1pPr lvl="0" marR="0" rtl="0" algn="ctr">
              <a:lnSpc>
                <a:spcPct val="90000"/>
              </a:lnSpc>
              <a:spcBef>
                <a:spcPts val="10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9pPr>
          </a:lstStyle>
          <a:p/>
        </p:txBody>
      </p:sp>
      <p:sp>
        <p:nvSpPr>
          <p:cNvPr id="170" name="Google Shape;170;p50"/>
          <p:cNvSpPr txBox="1"/>
          <p:nvPr>
            <p:ph idx="3" type="body"/>
          </p:nvPr>
        </p:nvSpPr>
        <p:spPr>
          <a:xfrm>
            <a:off x="680318" y="4873765"/>
            <a:ext cx="3049705"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1" name="Google Shape;171;p50"/>
          <p:cNvSpPr txBox="1"/>
          <p:nvPr>
            <p:ph idx="4" type="body"/>
          </p:nvPr>
        </p:nvSpPr>
        <p:spPr>
          <a:xfrm>
            <a:off x="3945471" y="4297503"/>
            <a:ext cx="3063240"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72" name="Google Shape;172;p50"/>
          <p:cNvSpPr/>
          <p:nvPr>
            <p:ph idx="5" type="pic"/>
          </p:nvPr>
        </p:nvSpPr>
        <p:spPr>
          <a:xfrm>
            <a:off x="3945470" y="2336873"/>
            <a:ext cx="3063240" cy="1524000"/>
          </a:xfrm>
          <a:prstGeom prst="roundRect">
            <a:avLst>
              <a:gd fmla="val 0" name="adj"/>
            </a:avLst>
          </a:prstGeom>
          <a:noFill/>
          <a:ln>
            <a:noFill/>
          </a:ln>
          <a:effectLst>
            <a:outerShdw blurRad="50800" rotWithShape="0" algn="tl" dir="5400000" dist="50800">
              <a:srgbClr val="000000">
                <a:alpha val="42745"/>
              </a:srgbClr>
            </a:outerShdw>
          </a:effectLst>
        </p:spPr>
        <p:txBody>
          <a:bodyPr anchorCtr="0" anchor="t" bIns="45700" lIns="91425" spcFirstLastPara="1" rIns="91425" wrap="square" tIns="45700">
            <a:normAutofit/>
          </a:bodyPr>
          <a:lstStyle>
            <a:lvl1pPr lvl="0" marR="0" rtl="0" algn="ctr">
              <a:lnSpc>
                <a:spcPct val="90000"/>
              </a:lnSpc>
              <a:spcBef>
                <a:spcPts val="10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9pPr>
          </a:lstStyle>
          <a:p/>
        </p:txBody>
      </p:sp>
      <p:sp>
        <p:nvSpPr>
          <p:cNvPr id="173" name="Google Shape;173;p50"/>
          <p:cNvSpPr txBox="1"/>
          <p:nvPr>
            <p:ph idx="6" type="body"/>
          </p:nvPr>
        </p:nvSpPr>
        <p:spPr>
          <a:xfrm>
            <a:off x="3944117" y="4873764"/>
            <a:ext cx="3067297"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4" name="Google Shape;174;p50"/>
          <p:cNvSpPr txBox="1"/>
          <p:nvPr>
            <p:ph idx="7" type="body"/>
          </p:nvPr>
        </p:nvSpPr>
        <p:spPr>
          <a:xfrm>
            <a:off x="7230678" y="4297503"/>
            <a:ext cx="3063505"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175" name="Google Shape;175;p50"/>
          <p:cNvSpPr/>
          <p:nvPr>
            <p:ph idx="8" type="pic"/>
          </p:nvPr>
        </p:nvSpPr>
        <p:spPr>
          <a:xfrm>
            <a:off x="7230677" y="2336873"/>
            <a:ext cx="3063505" cy="1524000"/>
          </a:xfrm>
          <a:prstGeom prst="roundRect">
            <a:avLst>
              <a:gd fmla="val 0" name="adj"/>
            </a:avLst>
          </a:prstGeom>
          <a:noFill/>
          <a:ln>
            <a:noFill/>
          </a:ln>
          <a:effectLst>
            <a:outerShdw blurRad="50800" rotWithShape="0" algn="tl" dir="5400000" dist="50800">
              <a:srgbClr val="000000">
                <a:alpha val="42745"/>
              </a:srgbClr>
            </a:outerShdw>
          </a:effectLst>
        </p:spPr>
        <p:txBody>
          <a:bodyPr anchorCtr="0" anchor="t" bIns="45700" lIns="91425" spcFirstLastPara="1" rIns="91425" wrap="square" tIns="45700">
            <a:normAutofit/>
          </a:bodyPr>
          <a:lstStyle>
            <a:lvl1pPr lvl="0" marR="0" rtl="0" algn="ctr">
              <a:lnSpc>
                <a:spcPct val="90000"/>
              </a:lnSpc>
              <a:spcBef>
                <a:spcPts val="10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1pPr>
            <a:lvl2pPr lvl="1"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2pPr>
            <a:lvl3pPr lvl="2"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3pPr>
            <a:lvl4pPr lvl="3"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4pPr>
            <a:lvl5pPr lvl="4"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5pPr>
            <a:lvl6pPr lvl="5"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6pPr>
            <a:lvl7pPr lvl="6"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7pPr>
            <a:lvl8pPr lvl="7"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8pPr>
            <a:lvl9pPr lvl="8" marR="0" rtl="0" algn="l">
              <a:lnSpc>
                <a:spcPct val="90000"/>
              </a:lnSpc>
              <a:spcBef>
                <a:spcPts val="500"/>
              </a:spcBef>
              <a:spcAft>
                <a:spcPts val="0"/>
              </a:spcAft>
              <a:buClr>
                <a:schemeClr val="lt1"/>
              </a:buClr>
              <a:buSzPts val="1600"/>
              <a:buFont typeface="Arial"/>
              <a:buNone/>
              <a:defRPr b="0" i="0" sz="1600" u="none" cap="none" strike="noStrike">
                <a:solidFill>
                  <a:schemeClr val="lt1"/>
                </a:solidFill>
                <a:latin typeface="Trebuchet MS"/>
                <a:ea typeface="Trebuchet MS"/>
                <a:cs typeface="Trebuchet MS"/>
                <a:sym typeface="Trebuchet MS"/>
              </a:defRPr>
            </a:lvl9pPr>
          </a:lstStyle>
          <a:p/>
        </p:txBody>
      </p:sp>
      <p:sp>
        <p:nvSpPr>
          <p:cNvPr id="176" name="Google Shape;176;p50"/>
          <p:cNvSpPr txBox="1"/>
          <p:nvPr>
            <p:ph idx="9" type="body"/>
          </p:nvPr>
        </p:nvSpPr>
        <p:spPr>
          <a:xfrm>
            <a:off x="7230553" y="4873762"/>
            <a:ext cx="3067563" cy="1062422"/>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177" name="Google Shape;177;p50"/>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8" name="Google Shape;178;p50"/>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9" name="Google Shape;179;p50"/>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180" name="Shape 180"/>
        <p:cNvGrpSpPr/>
        <p:nvPr/>
      </p:nvGrpSpPr>
      <p:grpSpPr>
        <a:xfrm>
          <a:off x="0" y="0"/>
          <a:ext cx="0" cy="0"/>
          <a:chOff x="0" y="0"/>
          <a:chExt cx="0" cy="0"/>
        </a:xfrm>
      </p:grpSpPr>
      <p:pic>
        <p:nvPicPr>
          <p:cNvPr descr="HD-ShadowLong.png" id="181" name="Google Shape;181;p51"/>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182" name="Google Shape;182;p51"/>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183" name="Google Shape;183;p51"/>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4" name="Google Shape;184;p51"/>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5" name="Google Shape;185;p51"/>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algn="r">
              <a:lnSpc>
                <a:spcPct val="90000"/>
              </a:lnSpc>
              <a:spcBef>
                <a:spcPts val="0"/>
              </a:spcBef>
              <a:spcAft>
                <a:spcPts val="0"/>
              </a:spcAft>
              <a:buClr>
                <a:schemeClr val="lt1"/>
              </a:buClr>
              <a:buSzPts val="3600"/>
              <a:buFont typeface="Trebuchet MS"/>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86" name="Google Shape;186;p51"/>
          <p:cNvSpPr txBox="1"/>
          <p:nvPr>
            <p:ph idx="1" type="body"/>
          </p:nvPr>
        </p:nvSpPr>
        <p:spPr>
          <a:xfrm rot="5400000">
            <a:off x="3687593" y="-670399"/>
            <a:ext cx="3599316" cy="9613861"/>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187" name="Google Shape;187;p51"/>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8" name="Google Shape;188;p51"/>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9" name="Google Shape;189;p51"/>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190" name="Shape 190"/>
        <p:cNvGrpSpPr/>
        <p:nvPr/>
      </p:nvGrpSpPr>
      <p:grpSpPr>
        <a:xfrm>
          <a:off x="0" y="0"/>
          <a:ext cx="0" cy="0"/>
          <a:chOff x="0" y="0"/>
          <a:chExt cx="0" cy="0"/>
        </a:xfrm>
      </p:grpSpPr>
      <p:sp>
        <p:nvSpPr>
          <p:cNvPr id="191" name="Google Shape;191;p52"/>
          <p:cNvSpPr/>
          <p:nvPr/>
        </p:nvSpPr>
        <p:spPr>
          <a:xfrm rot="5400000">
            <a:off x="8116207" y="1869395"/>
            <a:ext cx="5106988"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2" name="Google Shape;192;p52"/>
          <p:cNvSpPr/>
          <p:nvPr/>
        </p:nvSpPr>
        <p:spPr>
          <a:xfrm rot="5400000">
            <a:off x="9868202" y="5372403"/>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93" name="Google Shape;193;p52"/>
          <p:cNvSpPr txBox="1"/>
          <p:nvPr>
            <p:ph type="title"/>
          </p:nvPr>
        </p:nvSpPr>
        <p:spPr>
          <a:xfrm rot="5400000">
            <a:off x="8489252" y="2249576"/>
            <a:ext cx="4353760" cy="10738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4" name="Google Shape;194;p52"/>
          <p:cNvSpPr txBox="1"/>
          <p:nvPr>
            <p:ph idx="1" type="body"/>
          </p:nvPr>
        </p:nvSpPr>
        <p:spPr>
          <a:xfrm rot="5400000">
            <a:off x="2452029" y="-1162110"/>
            <a:ext cx="5326589" cy="887000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195" name="Google Shape;195;p52"/>
          <p:cNvSpPr txBox="1"/>
          <p:nvPr>
            <p:ph idx="10" type="dt"/>
          </p:nvPr>
        </p:nvSpPr>
        <p:spPr>
          <a:xfrm>
            <a:off x="6807126"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6" name="Google Shape;196;p52"/>
          <p:cNvSpPr txBox="1"/>
          <p:nvPr>
            <p:ph idx="11" type="ftr"/>
          </p:nvPr>
        </p:nvSpPr>
        <p:spPr>
          <a:xfrm>
            <a:off x="680321" y="5936188"/>
            <a:ext cx="6126805"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97" name="Google Shape;197;p52"/>
          <p:cNvSpPr txBox="1"/>
          <p:nvPr>
            <p:ph idx="12" type="sldNum"/>
          </p:nvPr>
        </p:nvSpPr>
        <p:spPr>
          <a:xfrm>
            <a:off x="10097550" y="5398633"/>
            <a:ext cx="1154151" cy="1090789"/>
          </a:xfrm>
          <a:prstGeom prst="rect">
            <a:avLst/>
          </a:prstGeom>
          <a:noFill/>
          <a:ln>
            <a:noFill/>
          </a:ln>
        </p:spPr>
        <p:txBody>
          <a:bodyPr anchorCtr="0" anchor="t" bIns="45700" lIns="91425" spcFirstLastPara="1" rIns="91425" wrap="square" tIns="45700">
            <a:noAutofit/>
          </a:bodyPr>
          <a:lstStyle>
            <a:lvl1pPr indent="0" lvl="0" marL="0" algn="ctr">
              <a:spcBef>
                <a:spcPts val="0"/>
              </a:spcBef>
              <a:buNone/>
              <a:defRPr b="0" i="0" sz="3600" u="none" cap="none" strike="noStrike">
                <a:solidFill>
                  <a:schemeClr val="lt1"/>
                </a:solidFill>
                <a:latin typeface="Trebuchet MS"/>
                <a:ea typeface="Trebuchet MS"/>
                <a:cs typeface="Trebuchet MS"/>
                <a:sym typeface="Trebuchet MS"/>
              </a:defRPr>
            </a:lvl1pPr>
            <a:lvl2pPr indent="0" lvl="1" marL="0" algn="ctr">
              <a:spcBef>
                <a:spcPts val="0"/>
              </a:spcBef>
              <a:buNone/>
              <a:defRPr b="0" i="0" sz="3600" u="none" cap="none" strike="noStrike">
                <a:solidFill>
                  <a:schemeClr val="lt1"/>
                </a:solidFill>
                <a:latin typeface="Trebuchet MS"/>
                <a:ea typeface="Trebuchet MS"/>
                <a:cs typeface="Trebuchet MS"/>
                <a:sym typeface="Trebuchet MS"/>
              </a:defRPr>
            </a:lvl2pPr>
            <a:lvl3pPr indent="0" lvl="2" marL="0" algn="ctr">
              <a:spcBef>
                <a:spcPts val="0"/>
              </a:spcBef>
              <a:buNone/>
              <a:defRPr b="0" i="0" sz="3600" u="none" cap="none" strike="noStrike">
                <a:solidFill>
                  <a:schemeClr val="lt1"/>
                </a:solidFill>
                <a:latin typeface="Trebuchet MS"/>
                <a:ea typeface="Trebuchet MS"/>
                <a:cs typeface="Trebuchet MS"/>
                <a:sym typeface="Trebuchet MS"/>
              </a:defRPr>
            </a:lvl3pPr>
            <a:lvl4pPr indent="0" lvl="3" marL="0" algn="ctr">
              <a:spcBef>
                <a:spcPts val="0"/>
              </a:spcBef>
              <a:buNone/>
              <a:defRPr b="0" i="0" sz="3600" u="none" cap="none" strike="noStrike">
                <a:solidFill>
                  <a:schemeClr val="lt1"/>
                </a:solidFill>
                <a:latin typeface="Trebuchet MS"/>
                <a:ea typeface="Trebuchet MS"/>
                <a:cs typeface="Trebuchet MS"/>
                <a:sym typeface="Trebuchet MS"/>
              </a:defRPr>
            </a:lvl4pPr>
            <a:lvl5pPr indent="0" lvl="4" marL="0" algn="ctr">
              <a:spcBef>
                <a:spcPts val="0"/>
              </a:spcBef>
              <a:buNone/>
              <a:defRPr b="0" i="0" sz="3600" u="none" cap="none" strike="noStrike">
                <a:solidFill>
                  <a:schemeClr val="lt1"/>
                </a:solidFill>
                <a:latin typeface="Trebuchet MS"/>
                <a:ea typeface="Trebuchet MS"/>
                <a:cs typeface="Trebuchet MS"/>
                <a:sym typeface="Trebuchet MS"/>
              </a:defRPr>
            </a:lvl5pPr>
            <a:lvl6pPr indent="0" lvl="5" marL="0" algn="ctr">
              <a:spcBef>
                <a:spcPts val="0"/>
              </a:spcBef>
              <a:buNone/>
              <a:defRPr b="0" i="0" sz="3600" u="none" cap="none" strike="noStrike">
                <a:solidFill>
                  <a:schemeClr val="lt1"/>
                </a:solidFill>
                <a:latin typeface="Trebuchet MS"/>
                <a:ea typeface="Trebuchet MS"/>
                <a:cs typeface="Trebuchet MS"/>
                <a:sym typeface="Trebuchet MS"/>
              </a:defRPr>
            </a:lvl6pPr>
            <a:lvl7pPr indent="0" lvl="6" marL="0" algn="ctr">
              <a:spcBef>
                <a:spcPts val="0"/>
              </a:spcBef>
              <a:buNone/>
              <a:defRPr b="0" i="0" sz="3600" u="none" cap="none" strike="noStrike">
                <a:solidFill>
                  <a:schemeClr val="lt1"/>
                </a:solidFill>
                <a:latin typeface="Trebuchet MS"/>
                <a:ea typeface="Trebuchet MS"/>
                <a:cs typeface="Trebuchet MS"/>
                <a:sym typeface="Trebuchet MS"/>
              </a:defRPr>
            </a:lvl7pPr>
            <a:lvl8pPr indent="0" lvl="7" marL="0" algn="ctr">
              <a:spcBef>
                <a:spcPts val="0"/>
              </a:spcBef>
              <a:buNone/>
              <a:defRPr b="0" i="0" sz="3600" u="none" cap="none" strike="noStrike">
                <a:solidFill>
                  <a:schemeClr val="lt1"/>
                </a:solidFill>
                <a:latin typeface="Trebuchet MS"/>
                <a:ea typeface="Trebuchet MS"/>
                <a:cs typeface="Trebuchet MS"/>
                <a:sym typeface="Trebuchet MS"/>
              </a:defRPr>
            </a:lvl8pPr>
            <a:lvl9pPr indent="0" lvl="8" marL="0" algn="ctr">
              <a:spcBef>
                <a:spcPts val="0"/>
              </a:spcBef>
              <a:buNone/>
              <a:defRPr b="0" i="0" sz="3600" u="none" cap="none" strike="noStrike">
                <a:solidFill>
                  <a:schemeClr val="lt1"/>
                </a:solidFill>
                <a:latin typeface="Trebuchet MS"/>
                <a:ea typeface="Trebuchet MS"/>
                <a:cs typeface="Trebuchet MS"/>
                <a:sym typeface="Trebuchet MS"/>
              </a:defRPr>
            </a:lvl9pPr>
          </a:lstStyle>
          <a:p>
            <a:pPr indent="0" lvl="0" marL="0" rtl="0" algn="ct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2" name="Shape 22"/>
        <p:cNvGrpSpPr/>
        <p:nvPr/>
      </p:nvGrpSpPr>
      <p:grpSpPr>
        <a:xfrm>
          <a:off x="0" y="0"/>
          <a:ext cx="0" cy="0"/>
          <a:chOff x="0" y="0"/>
          <a:chExt cx="0" cy="0"/>
        </a:xfrm>
      </p:grpSpPr>
      <p:pic>
        <p:nvPicPr>
          <p:cNvPr descr="HD-ShadowLong.png" id="23" name="Google Shape;23;p37"/>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24" name="Google Shape;24;p37"/>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25" name="Google Shape;25;p37"/>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6" name="Google Shape;26;p37"/>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37"/>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8" name="Google Shape;28;p37"/>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29" name="Google Shape;29;p37"/>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37"/>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37"/>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3 Column">
  <p:cSld name="3 Column">
    <p:spTree>
      <p:nvGrpSpPr>
        <p:cNvPr id="32" name="Shape 32"/>
        <p:cNvGrpSpPr/>
        <p:nvPr/>
      </p:nvGrpSpPr>
      <p:grpSpPr>
        <a:xfrm>
          <a:off x="0" y="0"/>
          <a:ext cx="0" cy="0"/>
          <a:chOff x="0" y="0"/>
          <a:chExt cx="0" cy="0"/>
        </a:xfrm>
      </p:grpSpPr>
      <p:pic>
        <p:nvPicPr>
          <p:cNvPr descr="HD-ShadowLong.png" id="33" name="Google Shape;33;p38"/>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34" name="Google Shape;34;p38"/>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35" name="Google Shape;35;p38"/>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38"/>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38"/>
          <p:cNvSpPr txBox="1"/>
          <p:nvPr>
            <p:ph type="title"/>
          </p:nvPr>
        </p:nvSpPr>
        <p:spPr>
          <a:xfrm>
            <a:off x="669222" y="753228"/>
            <a:ext cx="9624960"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38"/>
          <p:cNvSpPr txBox="1"/>
          <p:nvPr>
            <p:ph idx="1" type="body"/>
          </p:nvPr>
        </p:nvSpPr>
        <p:spPr>
          <a:xfrm>
            <a:off x="660946" y="2336873"/>
            <a:ext cx="3070034"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39" name="Google Shape;39;p38"/>
          <p:cNvSpPr txBox="1"/>
          <p:nvPr>
            <p:ph idx="2" type="body"/>
          </p:nvPr>
        </p:nvSpPr>
        <p:spPr>
          <a:xfrm>
            <a:off x="680322" y="3022673"/>
            <a:ext cx="3049702"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40" name="Google Shape;40;p38"/>
          <p:cNvSpPr txBox="1"/>
          <p:nvPr>
            <p:ph idx="3" type="body"/>
          </p:nvPr>
        </p:nvSpPr>
        <p:spPr>
          <a:xfrm>
            <a:off x="3956025" y="2336873"/>
            <a:ext cx="3063240"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1" name="Google Shape;41;p38"/>
          <p:cNvSpPr txBox="1"/>
          <p:nvPr>
            <p:ph idx="4" type="body"/>
          </p:nvPr>
        </p:nvSpPr>
        <p:spPr>
          <a:xfrm>
            <a:off x="3945470" y="3022673"/>
            <a:ext cx="3063240"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42" name="Google Shape;42;p38"/>
          <p:cNvSpPr txBox="1"/>
          <p:nvPr>
            <p:ph idx="5" type="body"/>
          </p:nvPr>
        </p:nvSpPr>
        <p:spPr>
          <a:xfrm>
            <a:off x="7224156" y="2336873"/>
            <a:ext cx="3070025" cy="576262"/>
          </a:xfrm>
          <a:prstGeom prst="rect">
            <a:avLst/>
          </a:prstGeom>
          <a:noFill/>
          <a:ln>
            <a:noFill/>
          </a:ln>
        </p:spPr>
        <p:txBody>
          <a:bodyPr anchorCtr="0" anchor="b" bIns="45700" lIns="91425" spcFirstLastPara="1" rIns="91425" wrap="square" tIns="45700">
            <a:noAutofit/>
          </a:bodyPr>
          <a:lstStyle>
            <a:lvl1pPr indent="-228600" lvl="0" marL="457200" algn="l">
              <a:lnSpc>
                <a:spcPct val="90000"/>
              </a:lnSpc>
              <a:spcBef>
                <a:spcPts val="1000"/>
              </a:spcBef>
              <a:spcAft>
                <a:spcPts val="0"/>
              </a:spcAft>
              <a:buClr>
                <a:schemeClr val="lt1"/>
              </a:buClr>
              <a:buSzPts val="2400"/>
              <a:buNone/>
              <a:defRPr b="0" sz="2400">
                <a:solidFill>
                  <a:schemeClr val="lt1"/>
                </a:solidFill>
              </a:defRPr>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43" name="Google Shape;43;p38"/>
          <p:cNvSpPr txBox="1"/>
          <p:nvPr>
            <p:ph idx="6" type="body"/>
          </p:nvPr>
        </p:nvSpPr>
        <p:spPr>
          <a:xfrm>
            <a:off x="7224156" y="3022673"/>
            <a:ext cx="3070025" cy="2913513"/>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400"/>
              <a:buNone/>
              <a:defRPr sz="1400"/>
            </a:lvl1pPr>
            <a:lvl2pPr indent="-228600" lvl="1" marL="914400" algn="l">
              <a:lnSpc>
                <a:spcPct val="90000"/>
              </a:lnSpc>
              <a:spcBef>
                <a:spcPts val="500"/>
              </a:spcBef>
              <a:spcAft>
                <a:spcPts val="0"/>
              </a:spcAft>
              <a:buClr>
                <a:schemeClr val="lt1"/>
              </a:buClr>
              <a:buSzPts val="1200"/>
              <a:buNone/>
              <a:defRPr sz="1200"/>
            </a:lvl2pPr>
            <a:lvl3pPr indent="-228600" lvl="2" marL="1371600" algn="l">
              <a:lnSpc>
                <a:spcPct val="90000"/>
              </a:lnSpc>
              <a:spcBef>
                <a:spcPts val="500"/>
              </a:spcBef>
              <a:spcAft>
                <a:spcPts val="0"/>
              </a:spcAft>
              <a:buClr>
                <a:schemeClr val="lt1"/>
              </a:buClr>
              <a:buSzPts val="1000"/>
              <a:buNone/>
              <a:defRPr sz="1000"/>
            </a:lvl3pPr>
            <a:lvl4pPr indent="-228600" lvl="3" marL="1828800" algn="l">
              <a:lnSpc>
                <a:spcPct val="90000"/>
              </a:lnSpc>
              <a:spcBef>
                <a:spcPts val="500"/>
              </a:spcBef>
              <a:spcAft>
                <a:spcPts val="0"/>
              </a:spcAft>
              <a:buClr>
                <a:schemeClr val="lt1"/>
              </a:buClr>
              <a:buSzPts val="900"/>
              <a:buNone/>
              <a:defRPr sz="900"/>
            </a:lvl4pPr>
            <a:lvl5pPr indent="-228600" lvl="4" marL="2286000" algn="l">
              <a:lnSpc>
                <a:spcPct val="90000"/>
              </a:lnSpc>
              <a:spcBef>
                <a:spcPts val="500"/>
              </a:spcBef>
              <a:spcAft>
                <a:spcPts val="0"/>
              </a:spcAft>
              <a:buClr>
                <a:schemeClr val="lt1"/>
              </a:buClr>
              <a:buSzPts val="900"/>
              <a:buNone/>
              <a:defRPr sz="900"/>
            </a:lvl5pPr>
            <a:lvl6pPr indent="-228600" lvl="5" marL="2743200" algn="l">
              <a:lnSpc>
                <a:spcPct val="90000"/>
              </a:lnSpc>
              <a:spcBef>
                <a:spcPts val="500"/>
              </a:spcBef>
              <a:spcAft>
                <a:spcPts val="0"/>
              </a:spcAft>
              <a:buClr>
                <a:schemeClr val="lt1"/>
              </a:buClr>
              <a:buSzPts val="900"/>
              <a:buNone/>
              <a:defRPr sz="900"/>
            </a:lvl6pPr>
            <a:lvl7pPr indent="-228600" lvl="6" marL="3200400" algn="l">
              <a:lnSpc>
                <a:spcPct val="90000"/>
              </a:lnSpc>
              <a:spcBef>
                <a:spcPts val="500"/>
              </a:spcBef>
              <a:spcAft>
                <a:spcPts val="0"/>
              </a:spcAft>
              <a:buClr>
                <a:schemeClr val="lt1"/>
              </a:buClr>
              <a:buSzPts val="900"/>
              <a:buNone/>
              <a:defRPr sz="900"/>
            </a:lvl7pPr>
            <a:lvl8pPr indent="-228600" lvl="7" marL="3657600" algn="l">
              <a:lnSpc>
                <a:spcPct val="90000"/>
              </a:lnSpc>
              <a:spcBef>
                <a:spcPts val="500"/>
              </a:spcBef>
              <a:spcAft>
                <a:spcPts val="0"/>
              </a:spcAft>
              <a:buClr>
                <a:schemeClr val="lt1"/>
              </a:buClr>
              <a:buSzPts val="900"/>
              <a:buNone/>
              <a:defRPr sz="900"/>
            </a:lvl8pPr>
            <a:lvl9pPr indent="-228600" lvl="8" marL="4114800" algn="l">
              <a:lnSpc>
                <a:spcPct val="90000"/>
              </a:lnSpc>
              <a:spcBef>
                <a:spcPts val="500"/>
              </a:spcBef>
              <a:spcAft>
                <a:spcPts val="0"/>
              </a:spcAft>
              <a:buClr>
                <a:schemeClr val="lt1"/>
              </a:buClr>
              <a:buSzPts val="900"/>
              <a:buNone/>
              <a:defRPr sz="900"/>
            </a:lvl9pPr>
          </a:lstStyle>
          <a:p/>
        </p:txBody>
      </p:sp>
      <p:sp>
        <p:nvSpPr>
          <p:cNvPr id="44" name="Google Shape;44;p38"/>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38"/>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38"/>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7" name="Shape 47"/>
        <p:cNvGrpSpPr/>
        <p:nvPr/>
      </p:nvGrpSpPr>
      <p:grpSpPr>
        <a:xfrm>
          <a:off x="0" y="0"/>
          <a:ext cx="0" cy="0"/>
          <a:chOff x="0" y="0"/>
          <a:chExt cx="0" cy="0"/>
        </a:xfrm>
      </p:grpSpPr>
      <p:pic>
        <p:nvPicPr>
          <p:cNvPr descr="HD-ShadowLong.png" id="48" name="Google Shape;48;p39"/>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49" name="Google Shape;49;p39"/>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50" name="Google Shape;50;p39"/>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39"/>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39"/>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3" name="Google Shape;53;p39"/>
          <p:cNvSpPr txBox="1"/>
          <p:nvPr>
            <p:ph idx="1" type="body"/>
          </p:nvPr>
        </p:nvSpPr>
        <p:spPr>
          <a:xfrm>
            <a:off x="680320" y="2336873"/>
            <a:ext cx="4698358"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54" name="Google Shape;54;p39"/>
          <p:cNvSpPr txBox="1"/>
          <p:nvPr>
            <p:ph idx="2" type="body"/>
          </p:nvPr>
        </p:nvSpPr>
        <p:spPr>
          <a:xfrm>
            <a:off x="5594123" y="2336873"/>
            <a:ext cx="4700058" cy="359931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55" name="Google Shape;55;p39"/>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9"/>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7" name="Google Shape;57;p39"/>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8" name="Shape 58"/>
        <p:cNvGrpSpPr/>
        <p:nvPr/>
      </p:nvGrpSpPr>
      <p:grpSpPr>
        <a:xfrm>
          <a:off x="0" y="0"/>
          <a:ext cx="0" cy="0"/>
          <a:chOff x="0" y="0"/>
          <a:chExt cx="0" cy="0"/>
        </a:xfrm>
      </p:grpSpPr>
      <p:pic>
        <p:nvPicPr>
          <p:cNvPr descr="HD-ShadowLong.png" id="59" name="Google Shape;59;p40"/>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60" name="Google Shape;60;p40"/>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61" name="Google Shape;61;p40"/>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40"/>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40"/>
          <p:cNvSpPr txBox="1"/>
          <p:nvPr>
            <p:ph type="title"/>
          </p:nvPr>
        </p:nvSpPr>
        <p:spPr>
          <a:xfrm>
            <a:off x="680319" y="753229"/>
            <a:ext cx="9613863" cy="1080937"/>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4" name="Google Shape;64;p40"/>
          <p:cNvSpPr txBox="1"/>
          <p:nvPr>
            <p:ph idx="1" type="body"/>
          </p:nvPr>
        </p:nvSpPr>
        <p:spPr>
          <a:xfrm>
            <a:off x="906350" y="2336873"/>
            <a:ext cx="4472327" cy="69313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65" name="Google Shape;65;p40"/>
          <p:cNvSpPr txBox="1"/>
          <p:nvPr>
            <p:ph idx="2" type="body"/>
          </p:nvPr>
        </p:nvSpPr>
        <p:spPr>
          <a:xfrm>
            <a:off x="680322" y="3030008"/>
            <a:ext cx="4698355" cy="29061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66" name="Google Shape;66;p40"/>
          <p:cNvSpPr txBox="1"/>
          <p:nvPr>
            <p:ph idx="3" type="body"/>
          </p:nvPr>
        </p:nvSpPr>
        <p:spPr>
          <a:xfrm>
            <a:off x="5820154" y="2336873"/>
            <a:ext cx="4474028" cy="692076"/>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2400"/>
              <a:buNone/>
              <a:defRPr b="1" sz="2400"/>
            </a:lvl1pPr>
            <a:lvl2pPr indent="-228600" lvl="1" marL="914400" algn="l">
              <a:lnSpc>
                <a:spcPct val="90000"/>
              </a:lnSpc>
              <a:spcBef>
                <a:spcPts val="500"/>
              </a:spcBef>
              <a:spcAft>
                <a:spcPts val="0"/>
              </a:spcAft>
              <a:buClr>
                <a:schemeClr val="lt1"/>
              </a:buClr>
              <a:buSzPts val="2000"/>
              <a:buNone/>
              <a:defRPr b="1" sz="2000"/>
            </a:lvl2pPr>
            <a:lvl3pPr indent="-228600" lvl="2" marL="1371600" algn="l">
              <a:lnSpc>
                <a:spcPct val="90000"/>
              </a:lnSpc>
              <a:spcBef>
                <a:spcPts val="500"/>
              </a:spcBef>
              <a:spcAft>
                <a:spcPts val="0"/>
              </a:spcAft>
              <a:buClr>
                <a:schemeClr val="lt1"/>
              </a:buClr>
              <a:buSzPts val="1800"/>
              <a:buNone/>
              <a:defRPr b="1" sz="1800"/>
            </a:lvl3pPr>
            <a:lvl4pPr indent="-228600" lvl="3" marL="1828800" algn="l">
              <a:lnSpc>
                <a:spcPct val="90000"/>
              </a:lnSpc>
              <a:spcBef>
                <a:spcPts val="500"/>
              </a:spcBef>
              <a:spcAft>
                <a:spcPts val="0"/>
              </a:spcAft>
              <a:buClr>
                <a:schemeClr val="lt1"/>
              </a:buClr>
              <a:buSzPts val="1600"/>
              <a:buNone/>
              <a:defRPr b="1" sz="1600"/>
            </a:lvl4pPr>
            <a:lvl5pPr indent="-228600" lvl="4" marL="2286000" algn="l">
              <a:lnSpc>
                <a:spcPct val="90000"/>
              </a:lnSpc>
              <a:spcBef>
                <a:spcPts val="500"/>
              </a:spcBef>
              <a:spcAft>
                <a:spcPts val="0"/>
              </a:spcAft>
              <a:buClr>
                <a:schemeClr val="lt1"/>
              </a:buClr>
              <a:buSzPts val="1600"/>
              <a:buNone/>
              <a:defRPr b="1" sz="1600"/>
            </a:lvl5pPr>
            <a:lvl6pPr indent="-228600" lvl="5" marL="2743200" algn="l">
              <a:lnSpc>
                <a:spcPct val="90000"/>
              </a:lnSpc>
              <a:spcBef>
                <a:spcPts val="500"/>
              </a:spcBef>
              <a:spcAft>
                <a:spcPts val="0"/>
              </a:spcAft>
              <a:buClr>
                <a:schemeClr val="lt1"/>
              </a:buClr>
              <a:buSzPts val="1600"/>
              <a:buNone/>
              <a:defRPr b="1" sz="1600"/>
            </a:lvl6pPr>
            <a:lvl7pPr indent="-228600" lvl="6" marL="3200400" algn="l">
              <a:lnSpc>
                <a:spcPct val="90000"/>
              </a:lnSpc>
              <a:spcBef>
                <a:spcPts val="500"/>
              </a:spcBef>
              <a:spcAft>
                <a:spcPts val="0"/>
              </a:spcAft>
              <a:buClr>
                <a:schemeClr val="lt1"/>
              </a:buClr>
              <a:buSzPts val="1600"/>
              <a:buNone/>
              <a:defRPr b="1" sz="1600"/>
            </a:lvl7pPr>
            <a:lvl8pPr indent="-228600" lvl="7" marL="3657600" algn="l">
              <a:lnSpc>
                <a:spcPct val="90000"/>
              </a:lnSpc>
              <a:spcBef>
                <a:spcPts val="500"/>
              </a:spcBef>
              <a:spcAft>
                <a:spcPts val="0"/>
              </a:spcAft>
              <a:buClr>
                <a:schemeClr val="lt1"/>
              </a:buClr>
              <a:buSzPts val="1600"/>
              <a:buNone/>
              <a:defRPr b="1" sz="1600"/>
            </a:lvl8pPr>
            <a:lvl9pPr indent="-228600" lvl="8" marL="4114800" algn="l">
              <a:lnSpc>
                <a:spcPct val="90000"/>
              </a:lnSpc>
              <a:spcBef>
                <a:spcPts val="500"/>
              </a:spcBef>
              <a:spcAft>
                <a:spcPts val="0"/>
              </a:spcAft>
              <a:buClr>
                <a:schemeClr val="lt1"/>
              </a:buClr>
              <a:buSzPts val="1600"/>
              <a:buNone/>
              <a:defRPr b="1" sz="1600"/>
            </a:lvl9pPr>
          </a:lstStyle>
          <a:p/>
        </p:txBody>
      </p:sp>
      <p:sp>
        <p:nvSpPr>
          <p:cNvPr id="67" name="Google Shape;67;p40"/>
          <p:cNvSpPr txBox="1"/>
          <p:nvPr>
            <p:ph idx="4" type="body"/>
          </p:nvPr>
        </p:nvSpPr>
        <p:spPr>
          <a:xfrm>
            <a:off x="5594123" y="3030008"/>
            <a:ext cx="4700059" cy="2906179"/>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68" name="Google Shape;68;p40"/>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40"/>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40"/>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71" name="Shape 71"/>
        <p:cNvGrpSpPr/>
        <p:nvPr/>
      </p:nvGrpSpPr>
      <p:grpSpPr>
        <a:xfrm>
          <a:off x="0" y="0"/>
          <a:ext cx="0" cy="0"/>
          <a:chOff x="0" y="0"/>
          <a:chExt cx="0" cy="0"/>
        </a:xfrm>
      </p:grpSpPr>
      <p:pic>
        <p:nvPicPr>
          <p:cNvPr descr="HD-ShadowLong.png" id="72" name="Google Shape;72;p41"/>
          <p:cNvPicPr preferRelativeResize="0"/>
          <p:nvPr/>
        </p:nvPicPr>
        <p:blipFill rotWithShape="1">
          <a:blip r:embed="rId2">
            <a:alphaModFix/>
          </a:blip>
          <a:srcRect b="0" l="0" r="0" t="0"/>
          <a:stretch/>
        </p:blipFill>
        <p:spPr>
          <a:xfrm>
            <a:off x="-1" y="4086907"/>
            <a:ext cx="10437812" cy="321164"/>
          </a:xfrm>
          <a:prstGeom prst="rect">
            <a:avLst/>
          </a:prstGeom>
          <a:noFill/>
          <a:ln>
            <a:noFill/>
          </a:ln>
        </p:spPr>
      </p:pic>
      <p:pic>
        <p:nvPicPr>
          <p:cNvPr descr="HD-ShadowShort.png" id="73" name="Google Shape;73;p41"/>
          <p:cNvPicPr preferRelativeResize="0"/>
          <p:nvPr/>
        </p:nvPicPr>
        <p:blipFill rotWithShape="1">
          <a:blip r:embed="rId3">
            <a:alphaModFix/>
          </a:blip>
          <a:srcRect b="0" l="0" r="0" t="0"/>
          <a:stretch/>
        </p:blipFill>
        <p:spPr>
          <a:xfrm>
            <a:off x="10585824" y="4087901"/>
            <a:ext cx="1602997" cy="144270"/>
          </a:xfrm>
          <a:prstGeom prst="rect">
            <a:avLst/>
          </a:prstGeom>
          <a:noFill/>
          <a:ln>
            <a:noFill/>
          </a:ln>
        </p:spPr>
      </p:pic>
      <p:sp>
        <p:nvSpPr>
          <p:cNvPr id="74" name="Google Shape;74;p41"/>
          <p:cNvSpPr/>
          <p:nvPr/>
        </p:nvSpPr>
        <p:spPr>
          <a:xfrm>
            <a:off x="-2" y="2726267"/>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5" name="Google Shape;75;p41"/>
          <p:cNvSpPr/>
          <p:nvPr/>
        </p:nvSpPr>
        <p:spPr>
          <a:xfrm>
            <a:off x="10585825" y="2726267"/>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6" name="Google Shape;76;p41"/>
          <p:cNvSpPr txBox="1"/>
          <p:nvPr>
            <p:ph type="title"/>
          </p:nvPr>
        </p:nvSpPr>
        <p:spPr>
          <a:xfrm>
            <a:off x="680322" y="2869895"/>
            <a:ext cx="9613860" cy="1090788"/>
          </a:xfrm>
          <a:prstGeom prst="rect">
            <a:avLst/>
          </a:prstGeom>
          <a:noFill/>
          <a:ln>
            <a:noFill/>
          </a:ln>
        </p:spPr>
        <p:txBody>
          <a:bodyPr anchorCtr="0" anchor="ctr" bIns="45700" lIns="91425" spcFirstLastPara="1" rIns="91425" wrap="square" tIns="45700">
            <a:normAutofit/>
          </a:bodyPr>
          <a:lstStyle>
            <a:lvl1pPr lvl="0" algn="r">
              <a:lnSpc>
                <a:spcPct val="90000"/>
              </a:lnSpc>
              <a:spcBef>
                <a:spcPts val="0"/>
              </a:spcBef>
              <a:spcAft>
                <a:spcPts val="0"/>
              </a:spcAft>
              <a:buClr>
                <a:schemeClr val="lt1"/>
              </a:buClr>
              <a:buSzPts val="3600"/>
              <a:buFont typeface="Trebuchet M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7" name="Google Shape;77;p41"/>
          <p:cNvSpPr txBox="1"/>
          <p:nvPr>
            <p:ph idx="1" type="body"/>
          </p:nvPr>
        </p:nvSpPr>
        <p:spPr>
          <a:xfrm>
            <a:off x="680322" y="4232171"/>
            <a:ext cx="9613860" cy="1704017"/>
          </a:xfrm>
          <a:prstGeom prst="rect">
            <a:avLst/>
          </a:prstGeom>
          <a:noFill/>
          <a:ln>
            <a:noFill/>
          </a:ln>
        </p:spPr>
        <p:txBody>
          <a:bodyPr anchorCtr="0" anchor="t" bIns="45700" lIns="91425" spcFirstLastPara="1" rIns="91425" wrap="square" tIns="45700">
            <a:normAutofit/>
          </a:bodyPr>
          <a:lstStyle>
            <a:lvl1pPr indent="-228600" lvl="0" marL="457200" algn="r">
              <a:lnSpc>
                <a:spcPct val="90000"/>
              </a:lnSpc>
              <a:spcBef>
                <a:spcPts val="1000"/>
              </a:spcBef>
              <a:spcAft>
                <a:spcPts val="0"/>
              </a:spcAft>
              <a:buClr>
                <a:schemeClr val="lt1"/>
              </a:buClr>
              <a:buSzPts val="2000"/>
              <a:buNone/>
              <a:defRPr sz="2000">
                <a:solidFill>
                  <a:schemeClr val="lt1"/>
                </a:solidFill>
              </a:defRPr>
            </a:lvl1pPr>
            <a:lvl2pPr indent="-228600" lvl="1" marL="914400" algn="l">
              <a:lnSpc>
                <a:spcPct val="90000"/>
              </a:lnSpc>
              <a:spcBef>
                <a:spcPts val="500"/>
              </a:spcBef>
              <a:spcAft>
                <a:spcPts val="0"/>
              </a:spcAft>
              <a:buClr>
                <a:schemeClr val="lt1"/>
              </a:buClr>
              <a:buSzPts val="2000"/>
              <a:buNone/>
              <a:defRPr sz="2000">
                <a:solidFill>
                  <a:schemeClr val="lt1"/>
                </a:solidFill>
              </a:defRPr>
            </a:lvl2pPr>
            <a:lvl3pPr indent="-228600" lvl="2" marL="1371600" algn="l">
              <a:lnSpc>
                <a:spcPct val="90000"/>
              </a:lnSpc>
              <a:spcBef>
                <a:spcPts val="500"/>
              </a:spcBef>
              <a:spcAft>
                <a:spcPts val="0"/>
              </a:spcAft>
              <a:buClr>
                <a:schemeClr val="lt1"/>
              </a:buClr>
              <a:buSzPts val="1800"/>
              <a:buNone/>
              <a:defRPr sz="1800">
                <a:solidFill>
                  <a:schemeClr val="lt1"/>
                </a:solidFill>
              </a:defRPr>
            </a:lvl3pPr>
            <a:lvl4pPr indent="-228600" lvl="3" marL="1828800" algn="l">
              <a:lnSpc>
                <a:spcPct val="90000"/>
              </a:lnSpc>
              <a:spcBef>
                <a:spcPts val="500"/>
              </a:spcBef>
              <a:spcAft>
                <a:spcPts val="0"/>
              </a:spcAft>
              <a:buClr>
                <a:schemeClr val="lt1"/>
              </a:buClr>
              <a:buSzPts val="1600"/>
              <a:buNone/>
              <a:defRPr sz="1600">
                <a:solidFill>
                  <a:schemeClr val="lt1"/>
                </a:solidFill>
              </a:defRPr>
            </a:lvl4pPr>
            <a:lvl5pPr indent="-228600" lvl="4" marL="2286000" algn="l">
              <a:lnSpc>
                <a:spcPct val="90000"/>
              </a:lnSpc>
              <a:spcBef>
                <a:spcPts val="500"/>
              </a:spcBef>
              <a:spcAft>
                <a:spcPts val="0"/>
              </a:spcAft>
              <a:buClr>
                <a:schemeClr val="lt1"/>
              </a:buClr>
              <a:buSzPts val="1600"/>
              <a:buNone/>
              <a:defRPr sz="1600">
                <a:solidFill>
                  <a:schemeClr val="lt1"/>
                </a:solidFill>
              </a:defRPr>
            </a:lvl5pPr>
            <a:lvl6pPr indent="-228600" lvl="5" marL="2743200" algn="l">
              <a:lnSpc>
                <a:spcPct val="90000"/>
              </a:lnSpc>
              <a:spcBef>
                <a:spcPts val="500"/>
              </a:spcBef>
              <a:spcAft>
                <a:spcPts val="0"/>
              </a:spcAft>
              <a:buClr>
                <a:schemeClr val="lt1"/>
              </a:buClr>
              <a:buSzPts val="1600"/>
              <a:buNone/>
              <a:defRPr sz="1600">
                <a:solidFill>
                  <a:schemeClr val="lt1"/>
                </a:solidFill>
              </a:defRPr>
            </a:lvl6pPr>
            <a:lvl7pPr indent="-228600" lvl="6" marL="3200400" algn="l">
              <a:lnSpc>
                <a:spcPct val="90000"/>
              </a:lnSpc>
              <a:spcBef>
                <a:spcPts val="500"/>
              </a:spcBef>
              <a:spcAft>
                <a:spcPts val="0"/>
              </a:spcAft>
              <a:buClr>
                <a:schemeClr val="lt1"/>
              </a:buClr>
              <a:buSzPts val="1600"/>
              <a:buNone/>
              <a:defRPr sz="1600">
                <a:solidFill>
                  <a:schemeClr val="lt1"/>
                </a:solidFill>
              </a:defRPr>
            </a:lvl7pPr>
            <a:lvl8pPr indent="-228600" lvl="7" marL="3657600" algn="l">
              <a:lnSpc>
                <a:spcPct val="90000"/>
              </a:lnSpc>
              <a:spcBef>
                <a:spcPts val="500"/>
              </a:spcBef>
              <a:spcAft>
                <a:spcPts val="0"/>
              </a:spcAft>
              <a:buClr>
                <a:schemeClr val="lt1"/>
              </a:buClr>
              <a:buSzPts val="1600"/>
              <a:buNone/>
              <a:defRPr sz="1600">
                <a:solidFill>
                  <a:schemeClr val="lt1"/>
                </a:solidFill>
              </a:defRPr>
            </a:lvl8pPr>
            <a:lvl9pPr indent="-228600" lvl="8" marL="4114800" algn="l">
              <a:lnSpc>
                <a:spcPct val="90000"/>
              </a:lnSpc>
              <a:spcBef>
                <a:spcPts val="500"/>
              </a:spcBef>
              <a:spcAft>
                <a:spcPts val="0"/>
              </a:spcAft>
              <a:buClr>
                <a:schemeClr val="lt1"/>
              </a:buClr>
              <a:buSzPts val="1600"/>
              <a:buNone/>
              <a:defRPr sz="1600">
                <a:solidFill>
                  <a:schemeClr val="lt1"/>
                </a:solidFill>
              </a:defRPr>
            </a:lvl9pPr>
          </a:lstStyle>
          <a:p/>
        </p:txBody>
      </p:sp>
      <p:sp>
        <p:nvSpPr>
          <p:cNvPr id="78" name="Google Shape;78;p41"/>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41"/>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41"/>
          <p:cNvSpPr txBox="1"/>
          <p:nvPr>
            <p:ph idx="12" type="sldNum"/>
          </p:nvPr>
        </p:nvSpPr>
        <p:spPr>
          <a:xfrm>
            <a:off x="10729455" y="2869895"/>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81" name="Shape 81"/>
        <p:cNvGrpSpPr/>
        <p:nvPr/>
      </p:nvGrpSpPr>
      <p:grpSpPr>
        <a:xfrm>
          <a:off x="0" y="0"/>
          <a:ext cx="0" cy="0"/>
          <a:chOff x="0" y="0"/>
          <a:chExt cx="0" cy="0"/>
        </a:xfrm>
      </p:grpSpPr>
      <p:pic>
        <p:nvPicPr>
          <p:cNvPr descr="HD-ShadowLong.png" id="82" name="Google Shape;82;p42"/>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83" name="Google Shape;83;p42"/>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84" name="Google Shape;84;p42"/>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5" name="Google Shape;85;p42"/>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6" name="Google Shape;86;p42"/>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87" name="Google Shape;87;p42"/>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42"/>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9" name="Google Shape;89;p42"/>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0" name="Shape 90"/>
        <p:cNvGrpSpPr/>
        <p:nvPr/>
      </p:nvGrpSpPr>
      <p:grpSpPr>
        <a:xfrm>
          <a:off x="0" y="0"/>
          <a:ext cx="0" cy="0"/>
          <a:chOff x="0" y="0"/>
          <a:chExt cx="0" cy="0"/>
        </a:xfrm>
      </p:grpSpPr>
      <p:pic>
        <p:nvPicPr>
          <p:cNvPr descr="HD-ShadowShort.png" id="91" name="Google Shape;91;p43"/>
          <p:cNvPicPr preferRelativeResize="0"/>
          <p:nvPr/>
        </p:nvPicPr>
        <p:blipFill rotWithShape="1">
          <a:blip r:embed="rId2">
            <a:alphaModFix/>
          </a:blip>
          <a:srcRect b="0" l="0" r="0" t="0"/>
          <a:stretch/>
        </p:blipFill>
        <p:spPr>
          <a:xfrm>
            <a:off x="10585826" y="1971234"/>
            <a:ext cx="1602997" cy="144270"/>
          </a:xfrm>
          <a:prstGeom prst="rect">
            <a:avLst/>
          </a:prstGeom>
          <a:noFill/>
          <a:ln>
            <a:noFill/>
          </a:ln>
        </p:spPr>
      </p:pic>
      <p:sp>
        <p:nvSpPr>
          <p:cNvPr id="92" name="Google Shape;92;p43"/>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3" name="Google Shape;93;p43"/>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43"/>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43"/>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96" name="Shape 96"/>
        <p:cNvGrpSpPr/>
        <p:nvPr/>
      </p:nvGrpSpPr>
      <p:grpSpPr>
        <a:xfrm>
          <a:off x="0" y="0"/>
          <a:ext cx="0" cy="0"/>
          <a:chOff x="0" y="0"/>
          <a:chExt cx="0" cy="0"/>
        </a:xfrm>
      </p:grpSpPr>
      <p:pic>
        <p:nvPicPr>
          <p:cNvPr descr="HD-ShadowLong.png" id="97" name="Google Shape;97;p44"/>
          <p:cNvPicPr preferRelativeResize="0"/>
          <p:nvPr/>
        </p:nvPicPr>
        <p:blipFill rotWithShape="1">
          <a:blip r:embed="rId2">
            <a:alphaModFix/>
          </a:blip>
          <a:srcRect b="0" l="0" r="0" t="0"/>
          <a:stretch/>
        </p:blipFill>
        <p:spPr>
          <a:xfrm>
            <a:off x="1" y="1970240"/>
            <a:ext cx="10437812" cy="321164"/>
          </a:xfrm>
          <a:prstGeom prst="rect">
            <a:avLst/>
          </a:prstGeom>
          <a:noFill/>
          <a:ln>
            <a:noFill/>
          </a:ln>
        </p:spPr>
      </p:pic>
      <p:pic>
        <p:nvPicPr>
          <p:cNvPr descr="HD-ShadowShort.png" id="98" name="Google Shape;98;p44"/>
          <p:cNvPicPr preferRelativeResize="0"/>
          <p:nvPr/>
        </p:nvPicPr>
        <p:blipFill rotWithShape="1">
          <a:blip r:embed="rId3">
            <a:alphaModFix/>
          </a:blip>
          <a:srcRect b="0" l="0" r="0" t="0"/>
          <a:stretch/>
        </p:blipFill>
        <p:spPr>
          <a:xfrm>
            <a:off x="10585826" y="1971234"/>
            <a:ext cx="1602997" cy="144270"/>
          </a:xfrm>
          <a:prstGeom prst="rect">
            <a:avLst/>
          </a:prstGeom>
          <a:noFill/>
          <a:ln>
            <a:noFill/>
          </a:ln>
        </p:spPr>
      </p:pic>
      <p:sp>
        <p:nvSpPr>
          <p:cNvPr id="99" name="Google Shape;99;p44"/>
          <p:cNvSpPr/>
          <p:nvPr/>
        </p:nvSpPr>
        <p:spPr>
          <a:xfrm>
            <a:off x="0" y="609600"/>
            <a:ext cx="10437812" cy="1368198"/>
          </a:xfrm>
          <a:prstGeom prst="rect">
            <a:avLst/>
          </a:prstGeom>
          <a:solidFill>
            <a:srgbClr val="26262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0" name="Google Shape;100;p44"/>
          <p:cNvSpPr/>
          <p:nvPr/>
        </p:nvSpPr>
        <p:spPr>
          <a:xfrm>
            <a:off x="10585827" y="609600"/>
            <a:ext cx="1602997" cy="13681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1" name="Google Shape;101;p44"/>
          <p:cNvSpPr txBox="1"/>
          <p:nvPr>
            <p:ph type="title"/>
          </p:nvPr>
        </p:nvSpPr>
        <p:spPr>
          <a:xfrm>
            <a:off x="680321" y="753227"/>
            <a:ext cx="9613859" cy="108094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lt1"/>
              </a:buClr>
              <a:buSzPts val="3600"/>
              <a:buFont typeface="Trebuchet MS"/>
              <a:buNone/>
              <a:defRPr sz="36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02" name="Google Shape;102;p44"/>
          <p:cNvSpPr txBox="1"/>
          <p:nvPr>
            <p:ph idx="1" type="body"/>
          </p:nvPr>
        </p:nvSpPr>
        <p:spPr>
          <a:xfrm>
            <a:off x="4685846" y="2336873"/>
            <a:ext cx="5608336" cy="359931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lt1"/>
              </a:buClr>
              <a:buSzPts val="1800"/>
              <a:buChar char="•"/>
              <a:defRPr/>
            </a:lvl1pPr>
            <a:lvl2pPr indent="-342900" lvl="1" marL="914400" algn="l">
              <a:lnSpc>
                <a:spcPct val="90000"/>
              </a:lnSpc>
              <a:spcBef>
                <a:spcPts val="500"/>
              </a:spcBef>
              <a:spcAft>
                <a:spcPts val="0"/>
              </a:spcAft>
              <a:buClr>
                <a:schemeClr val="lt1"/>
              </a:buClr>
              <a:buSzPts val="1800"/>
              <a:buChar char="•"/>
              <a:defRPr/>
            </a:lvl2pPr>
            <a:lvl3pPr indent="-342900" lvl="2" marL="1371600" algn="l">
              <a:lnSpc>
                <a:spcPct val="90000"/>
              </a:lnSpc>
              <a:spcBef>
                <a:spcPts val="500"/>
              </a:spcBef>
              <a:spcAft>
                <a:spcPts val="0"/>
              </a:spcAft>
              <a:buClr>
                <a:schemeClr val="lt1"/>
              </a:buClr>
              <a:buSzPts val="1800"/>
              <a:buChar char="•"/>
              <a:defRPr/>
            </a:lvl3pPr>
            <a:lvl4pPr indent="-342900" lvl="3" marL="1828800" algn="l">
              <a:lnSpc>
                <a:spcPct val="90000"/>
              </a:lnSpc>
              <a:spcBef>
                <a:spcPts val="500"/>
              </a:spcBef>
              <a:spcAft>
                <a:spcPts val="0"/>
              </a:spcAft>
              <a:buClr>
                <a:schemeClr val="lt1"/>
              </a:buClr>
              <a:buSzPts val="1800"/>
              <a:buChar char="•"/>
              <a:defRPr/>
            </a:lvl4pPr>
            <a:lvl5pPr indent="-342900" lvl="4" marL="2286000" algn="l">
              <a:lnSpc>
                <a:spcPct val="90000"/>
              </a:lnSpc>
              <a:spcBef>
                <a:spcPts val="500"/>
              </a:spcBef>
              <a:spcAft>
                <a:spcPts val="0"/>
              </a:spcAft>
              <a:buClr>
                <a:schemeClr val="lt1"/>
              </a:buClr>
              <a:buSzPts val="1800"/>
              <a:buChar char="•"/>
              <a:defRPr/>
            </a:lvl5pPr>
            <a:lvl6pPr indent="-342900" lvl="5" marL="2743200" algn="l">
              <a:lnSpc>
                <a:spcPct val="90000"/>
              </a:lnSpc>
              <a:spcBef>
                <a:spcPts val="500"/>
              </a:spcBef>
              <a:spcAft>
                <a:spcPts val="0"/>
              </a:spcAft>
              <a:buClr>
                <a:schemeClr val="lt1"/>
              </a:buClr>
              <a:buSzPts val="1800"/>
              <a:buChar char="•"/>
              <a:defRPr/>
            </a:lvl6pPr>
            <a:lvl7pPr indent="-342900" lvl="6" marL="3200400" algn="l">
              <a:lnSpc>
                <a:spcPct val="90000"/>
              </a:lnSpc>
              <a:spcBef>
                <a:spcPts val="500"/>
              </a:spcBef>
              <a:spcAft>
                <a:spcPts val="0"/>
              </a:spcAft>
              <a:buClr>
                <a:schemeClr val="lt1"/>
              </a:buClr>
              <a:buSzPts val="1800"/>
              <a:buChar char="•"/>
              <a:defRPr/>
            </a:lvl7pPr>
            <a:lvl8pPr indent="-342900" lvl="7" marL="3657600" algn="l">
              <a:lnSpc>
                <a:spcPct val="90000"/>
              </a:lnSpc>
              <a:spcBef>
                <a:spcPts val="500"/>
              </a:spcBef>
              <a:spcAft>
                <a:spcPts val="0"/>
              </a:spcAft>
              <a:buClr>
                <a:schemeClr val="lt1"/>
              </a:buClr>
              <a:buSzPts val="1800"/>
              <a:buChar char="•"/>
              <a:defRPr/>
            </a:lvl8pPr>
            <a:lvl9pPr indent="-342900" lvl="8" marL="4114800" algn="l">
              <a:lnSpc>
                <a:spcPct val="90000"/>
              </a:lnSpc>
              <a:spcBef>
                <a:spcPts val="500"/>
              </a:spcBef>
              <a:spcAft>
                <a:spcPts val="0"/>
              </a:spcAft>
              <a:buClr>
                <a:schemeClr val="lt1"/>
              </a:buClr>
              <a:buSzPts val="1800"/>
              <a:buChar char="•"/>
              <a:defRPr/>
            </a:lvl9pPr>
          </a:lstStyle>
          <a:p/>
        </p:txBody>
      </p:sp>
      <p:sp>
        <p:nvSpPr>
          <p:cNvPr id="103" name="Google Shape;103;p44"/>
          <p:cNvSpPr txBox="1"/>
          <p:nvPr>
            <p:ph idx="2" type="body"/>
          </p:nvPr>
        </p:nvSpPr>
        <p:spPr>
          <a:xfrm>
            <a:off x="680322" y="2336872"/>
            <a:ext cx="3790078" cy="3599317"/>
          </a:xfrm>
          <a:prstGeom prst="rect">
            <a:avLst/>
          </a:prstGeom>
          <a:noFill/>
          <a:ln>
            <a:noFill/>
          </a:ln>
        </p:spPr>
        <p:txBody>
          <a:bodyPr anchorCtr="0" anchor="ctr" bIns="45700" lIns="91425" spcFirstLastPara="1" rIns="91425" wrap="square" tIns="45700">
            <a:normAutofit/>
          </a:bodyPr>
          <a:lstStyle>
            <a:lvl1pPr indent="-228600" lvl="0" marL="457200" algn="l">
              <a:lnSpc>
                <a:spcPct val="90000"/>
              </a:lnSpc>
              <a:spcBef>
                <a:spcPts val="1000"/>
              </a:spcBef>
              <a:spcAft>
                <a:spcPts val="0"/>
              </a:spcAft>
              <a:buClr>
                <a:schemeClr val="lt1"/>
              </a:buClr>
              <a:buSzPts val="1600"/>
              <a:buNone/>
              <a:defRPr sz="1600"/>
            </a:lvl1pPr>
            <a:lvl2pPr indent="-228600" lvl="1" marL="914400" algn="l">
              <a:lnSpc>
                <a:spcPct val="90000"/>
              </a:lnSpc>
              <a:spcBef>
                <a:spcPts val="500"/>
              </a:spcBef>
              <a:spcAft>
                <a:spcPts val="0"/>
              </a:spcAft>
              <a:buClr>
                <a:schemeClr val="lt1"/>
              </a:buClr>
              <a:buSzPts val="1400"/>
              <a:buNone/>
              <a:defRPr sz="1400"/>
            </a:lvl2pPr>
            <a:lvl3pPr indent="-228600" lvl="2" marL="1371600" algn="l">
              <a:lnSpc>
                <a:spcPct val="90000"/>
              </a:lnSpc>
              <a:spcBef>
                <a:spcPts val="500"/>
              </a:spcBef>
              <a:spcAft>
                <a:spcPts val="0"/>
              </a:spcAft>
              <a:buClr>
                <a:schemeClr val="lt1"/>
              </a:buClr>
              <a:buSzPts val="1200"/>
              <a:buNone/>
              <a:defRPr sz="1200"/>
            </a:lvl3pPr>
            <a:lvl4pPr indent="-228600" lvl="3" marL="1828800" algn="l">
              <a:lnSpc>
                <a:spcPct val="90000"/>
              </a:lnSpc>
              <a:spcBef>
                <a:spcPts val="500"/>
              </a:spcBef>
              <a:spcAft>
                <a:spcPts val="0"/>
              </a:spcAft>
              <a:buClr>
                <a:schemeClr val="lt1"/>
              </a:buClr>
              <a:buSzPts val="1000"/>
              <a:buNone/>
              <a:defRPr sz="1000"/>
            </a:lvl4pPr>
            <a:lvl5pPr indent="-228600" lvl="4" marL="2286000" algn="l">
              <a:lnSpc>
                <a:spcPct val="90000"/>
              </a:lnSpc>
              <a:spcBef>
                <a:spcPts val="500"/>
              </a:spcBef>
              <a:spcAft>
                <a:spcPts val="0"/>
              </a:spcAft>
              <a:buClr>
                <a:schemeClr val="lt1"/>
              </a:buClr>
              <a:buSzPts val="1000"/>
              <a:buNone/>
              <a:defRPr sz="1000"/>
            </a:lvl5pPr>
            <a:lvl6pPr indent="-228600" lvl="5" marL="2743200" algn="l">
              <a:lnSpc>
                <a:spcPct val="90000"/>
              </a:lnSpc>
              <a:spcBef>
                <a:spcPts val="500"/>
              </a:spcBef>
              <a:spcAft>
                <a:spcPts val="0"/>
              </a:spcAft>
              <a:buClr>
                <a:schemeClr val="lt1"/>
              </a:buClr>
              <a:buSzPts val="1000"/>
              <a:buNone/>
              <a:defRPr sz="1000"/>
            </a:lvl6pPr>
            <a:lvl7pPr indent="-228600" lvl="6" marL="3200400" algn="l">
              <a:lnSpc>
                <a:spcPct val="90000"/>
              </a:lnSpc>
              <a:spcBef>
                <a:spcPts val="500"/>
              </a:spcBef>
              <a:spcAft>
                <a:spcPts val="0"/>
              </a:spcAft>
              <a:buClr>
                <a:schemeClr val="lt1"/>
              </a:buClr>
              <a:buSzPts val="1000"/>
              <a:buNone/>
              <a:defRPr sz="1000"/>
            </a:lvl7pPr>
            <a:lvl8pPr indent="-228600" lvl="7" marL="3657600" algn="l">
              <a:lnSpc>
                <a:spcPct val="90000"/>
              </a:lnSpc>
              <a:spcBef>
                <a:spcPts val="500"/>
              </a:spcBef>
              <a:spcAft>
                <a:spcPts val="0"/>
              </a:spcAft>
              <a:buClr>
                <a:schemeClr val="lt1"/>
              </a:buClr>
              <a:buSzPts val="1000"/>
              <a:buNone/>
              <a:defRPr sz="1000"/>
            </a:lvl8pPr>
            <a:lvl9pPr indent="-228600" lvl="8" marL="4114800" algn="l">
              <a:lnSpc>
                <a:spcPct val="90000"/>
              </a:lnSpc>
              <a:spcBef>
                <a:spcPts val="500"/>
              </a:spcBef>
              <a:spcAft>
                <a:spcPts val="0"/>
              </a:spcAft>
              <a:buClr>
                <a:schemeClr val="lt1"/>
              </a:buClr>
              <a:buSzPts val="1000"/>
              <a:buNone/>
              <a:defRPr sz="1000"/>
            </a:lvl9pPr>
          </a:lstStyle>
          <a:p/>
        </p:txBody>
      </p:sp>
      <p:sp>
        <p:nvSpPr>
          <p:cNvPr id="104" name="Google Shape;104;p44"/>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5" name="Google Shape;105;p44"/>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06" name="Google Shape;106;p44"/>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algn="l">
              <a:spcBef>
                <a:spcPts val="0"/>
              </a:spcBef>
              <a:buNone/>
              <a:defRPr/>
            </a:lvl1pPr>
            <a:lvl2pPr indent="0" lvl="1" marL="0" algn="l">
              <a:spcBef>
                <a:spcPts val="0"/>
              </a:spcBef>
              <a:buNone/>
              <a:defRPr/>
            </a:lvl2pPr>
            <a:lvl3pPr indent="0" lvl="2" marL="0" algn="l">
              <a:spcBef>
                <a:spcPts val="0"/>
              </a:spcBef>
              <a:buNone/>
              <a:defRPr/>
            </a:lvl3pPr>
            <a:lvl4pPr indent="0" lvl="3" marL="0" algn="l">
              <a:spcBef>
                <a:spcPts val="0"/>
              </a:spcBef>
              <a:buNone/>
              <a:defRPr/>
            </a:lvl4pPr>
            <a:lvl5pPr indent="0" lvl="4" marL="0" algn="l">
              <a:spcBef>
                <a:spcPts val="0"/>
              </a:spcBef>
              <a:buNone/>
              <a:defRPr/>
            </a:lvl5pPr>
            <a:lvl6pPr indent="0" lvl="5" marL="0" algn="l">
              <a:spcBef>
                <a:spcPts val="0"/>
              </a:spcBef>
              <a:buNone/>
              <a:defRPr/>
            </a:lvl6pPr>
            <a:lvl7pPr indent="0" lvl="6" marL="0" algn="l">
              <a:spcBef>
                <a:spcPts val="0"/>
              </a:spcBef>
              <a:buNone/>
              <a:defRPr/>
            </a:lvl7pPr>
            <a:lvl8pPr indent="0" lvl="7" marL="0" algn="l">
              <a:spcBef>
                <a:spcPts val="0"/>
              </a:spcBef>
              <a:buNone/>
              <a:defRPr/>
            </a:lvl8pPr>
            <a:lvl9pPr indent="0" lvl="8" marL="0" algn="l">
              <a:spcBef>
                <a:spcPts val="0"/>
              </a:spcBef>
              <a:buNone/>
              <a:defRPr/>
            </a:lvl9pPr>
          </a:lstStyle>
          <a:p>
            <a:pPr indent="0" lvl="0" marL="0" rtl="0" algn="l">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slideLayout" Target="../slideLayouts/slideLayout12.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15" Type="http://schemas.openxmlformats.org/officeDocument/2006/relationships/slideLayout" Target="../slideLayouts/slideLayout14.xml"/><Relationship Id="rId14" Type="http://schemas.openxmlformats.org/officeDocument/2006/relationships/slideLayout" Target="../slideLayouts/slideLayout13.xml"/><Relationship Id="rId17" Type="http://schemas.openxmlformats.org/officeDocument/2006/relationships/slideLayout" Target="../slideLayouts/slideLayout16.xml"/><Relationship Id="rId16" Type="http://schemas.openxmlformats.org/officeDocument/2006/relationships/slideLayout" Target="../slideLayouts/slideLayout15.xml"/><Relationship Id="rId5" Type="http://schemas.openxmlformats.org/officeDocument/2006/relationships/slideLayout" Target="../slideLayouts/slideLayout4.xml"/><Relationship Id="rId19" Type="http://schemas.openxmlformats.org/officeDocument/2006/relationships/theme" Target="../theme/theme1.xml"/><Relationship Id="rId6" Type="http://schemas.openxmlformats.org/officeDocument/2006/relationships/slideLayout" Target="../slideLayouts/slideLayout5.xml"/><Relationship Id="rId18" Type="http://schemas.openxmlformats.org/officeDocument/2006/relationships/slideLayout" Target="../slideLayouts/slideLayout17.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gradFill>
          <a:gsLst>
            <a:gs pos="0">
              <a:srgbClr val="F78121"/>
            </a:gs>
            <a:gs pos="50000">
              <a:srgbClr val="D54006"/>
            </a:gs>
            <a:gs pos="100000">
              <a:srgbClr val="8C0000"/>
            </a:gs>
          </a:gsLst>
          <a:lin ang="2520000" scaled="0"/>
        </a:gradFill>
      </p:bgPr>
    </p:bg>
    <p:spTree>
      <p:nvGrpSpPr>
        <p:cNvPr id="5" name="Shape 5"/>
        <p:cNvGrpSpPr/>
        <p:nvPr/>
      </p:nvGrpSpPr>
      <p:grpSpPr>
        <a:xfrm>
          <a:off x="0" y="0"/>
          <a:ext cx="0" cy="0"/>
          <a:chOff x="0" y="0"/>
          <a:chExt cx="0" cy="0"/>
        </a:xfrm>
      </p:grpSpPr>
      <p:pic>
        <p:nvPicPr>
          <p:cNvPr descr="hashOverlay-FullResolve.png" id="6" name="Google Shape;6;p35"/>
          <p:cNvPicPr preferRelativeResize="0"/>
          <p:nvPr/>
        </p:nvPicPr>
        <p:blipFill rotWithShape="1">
          <a:blip r:embed="rId1">
            <a:alphaModFix amt="10000"/>
          </a:blip>
          <a:srcRect b="0" l="0" r="0" t="0"/>
          <a:stretch/>
        </p:blipFill>
        <p:spPr>
          <a:xfrm>
            <a:off x="0" y="0"/>
            <a:ext cx="12192000" cy="6858000"/>
          </a:xfrm>
          <a:prstGeom prst="rect">
            <a:avLst/>
          </a:prstGeom>
          <a:noFill/>
          <a:ln>
            <a:noFill/>
          </a:ln>
        </p:spPr>
      </p:pic>
      <p:sp>
        <p:nvSpPr>
          <p:cNvPr id="7" name="Google Shape;7;p35"/>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lt1"/>
              </a:buClr>
              <a:buSzPts val="3600"/>
              <a:buFont typeface="Trebuchet MS"/>
              <a:buNone/>
              <a:defRPr b="0" i="0" sz="3600" u="none" cap="none" strike="noStrike">
                <a:solidFill>
                  <a:schemeClr val="lt1"/>
                </a:solidFill>
                <a:latin typeface="Trebuchet MS"/>
                <a:ea typeface="Trebuchet MS"/>
                <a:cs typeface="Trebuchet MS"/>
                <a:sym typeface="Trebuchet M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8" name="Google Shape;8;p35"/>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lvl1pPr indent="-381000" lvl="0" marL="457200" marR="0" rtl="0" algn="l">
              <a:lnSpc>
                <a:spcPct val="90000"/>
              </a:lnSpc>
              <a:spcBef>
                <a:spcPts val="1000"/>
              </a:spcBef>
              <a:spcAft>
                <a:spcPts val="0"/>
              </a:spcAft>
              <a:buClr>
                <a:schemeClr val="lt1"/>
              </a:buClr>
              <a:buSzPts val="2400"/>
              <a:buFont typeface="Arial"/>
              <a:buChar char="•"/>
              <a:defRPr b="0" i="0" sz="2400" u="none" cap="none" strike="noStrike">
                <a:solidFill>
                  <a:schemeClr val="lt1"/>
                </a:solidFill>
                <a:latin typeface="Trebuchet MS"/>
                <a:ea typeface="Trebuchet MS"/>
                <a:cs typeface="Trebuchet MS"/>
                <a:sym typeface="Trebuchet MS"/>
              </a:defRPr>
            </a:lvl1pPr>
            <a:lvl2pPr indent="-355600" lvl="1" marL="914400" marR="0" rtl="0" algn="l">
              <a:lnSpc>
                <a:spcPct val="90000"/>
              </a:lnSpc>
              <a:spcBef>
                <a:spcPts val="500"/>
              </a:spcBef>
              <a:spcAft>
                <a:spcPts val="0"/>
              </a:spcAft>
              <a:buClr>
                <a:schemeClr val="lt1"/>
              </a:buClr>
              <a:buSzPts val="2000"/>
              <a:buFont typeface="Arial"/>
              <a:buChar char="•"/>
              <a:defRPr b="0" i="0" sz="2000" u="none" cap="none" strike="noStrike">
                <a:solidFill>
                  <a:schemeClr val="lt1"/>
                </a:solidFill>
                <a:latin typeface="Trebuchet MS"/>
                <a:ea typeface="Trebuchet MS"/>
                <a:cs typeface="Trebuchet MS"/>
                <a:sym typeface="Trebuchet MS"/>
              </a:defRPr>
            </a:lvl2pPr>
            <a:lvl3pPr indent="-342900" lvl="2" marL="1371600" marR="0" rtl="0" algn="l">
              <a:lnSpc>
                <a:spcPct val="90000"/>
              </a:lnSpc>
              <a:spcBef>
                <a:spcPts val="500"/>
              </a:spcBef>
              <a:spcAft>
                <a:spcPts val="0"/>
              </a:spcAft>
              <a:buClr>
                <a:schemeClr val="lt1"/>
              </a:buClr>
              <a:buSzPts val="1800"/>
              <a:buFont typeface="Arial"/>
              <a:buChar char="•"/>
              <a:defRPr b="0" i="0" sz="1800" u="none" cap="none" strike="noStrike">
                <a:solidFill>
                  <a:schemeClr val="lt1"/>
                </a:solidFill>
                <a:latin typeface="Trebuchet MS"/>
                <a:ea typeface="Trebuchet MS"/>
                <a:cs typeface="Trebuchet MS"/>
                <a:sym typeface="Trebuchet MS"/>
              </a:defRPr>
            </a:lvl3pPr>
            <a:lvl4pPr indent="-330200" lvl="3" marL="1828800" marR="0" rtl="0" algn="l">
              <a:lnSpc>
                <a:spcPct val="90000"/>
              </a:lnSpc>
              <a:spcBef>
                <a:spcPts val="500"/>
              </a:spcBef>
              <a:spcAft>
                <a:spcPts val="0"/>
              </a:spcAft>
              <a:buClr>
                <a:schemeClr val="lt1"/>
              </a:buClr>
              <a:buSzPts val="1600"/>
              <a:buFont typeface="Arial"/>
              <a:buChar char="•"/>
              <a:defRPr b="0" i="0" sz="1600" u="none" cap="none" strike="noStrike">
                <a:solidFill>
                  <a:schemeClr val="lt1"/>
                </a:solidFill>
                <a:latin typeface="Trebuchet MS"/>
                <a:ea typeface="Trebuchet MS"/>
                <a:cs typeface="Trebuchet MS"/>
                <a:sym typeface="Trebuchet MS"/>
              </a:defRPr>
            </a:lvl4pPr>
            <a:lvl5pPr indent="-330200" lvl="4" marL="2286000" marR="0" rtl="0" algn="l">
              <a:lnSpc>
                <a:spcPct val="90000"/>
              </a:lnSpc>
              <a:spcBef>
                <a:spcPts val="500"/>
              </a:spcBef>
              <a:spcAft>
                <a:spcPts val="0"/>
              </a:spcAft>
              <a:buClr>
                <a:schemeClr val="lt1"/>
              </a:buClr>
              <a:buSzPts val="1600"/>
              <a:buFont typeface="Arial"/>
              <a:buChar char="•"/>
              <a:defRPr b="0" i="0" sz="1600" u="none" cap="none" strike="noStrike">
                <a:solidFill>
                  <a:schemeClr val="lt1"/>
                </a:solidFill>
                <a:latin typeface="Trebuchet MS"/>
                <a:ea typeface="Trebuchet MS"/>
                <a:cs typeface="Trebuchet MS"/>
                <a:sym typeface="Trebuchet MS"/>
              </a:defRPr>
            </a:lvl5pPr>
            <a:lvl6pPr indent="-317500" lvl="5" marL="27432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6pPr>
            <a:lvl7pPr indent="-317500" lvl="6" marL="32004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7pPr>
            <a:lvl8pPr indent="-317500" lvl="7" marL="36576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8pPr>
            <a:lvl9pPr indent="-317500" lvl="8" marL="4114800" marR="0" rtl="0" algn="l">
              <a:lnSpc>
                <a:spcPct val="90000"/>
              </a:lnSpc>
              <a:spcBef>
                <a:spcPts val="500"/>
              </a:spcBef>
              <a:spcAft>
                <a:spcPts val="0"/>
              </a:spcAft>
              <a:buClr>
                <a:schemeClr val="lt1"/>
              </a:buClr>
              <a:buSzPts val="1400"/>
              <a:buFont typeface="Arial"/>
              <a:buChar char="•"/>
              <a:defRPr b="0" i="0" sz="1400" u="none" cap="none" strike="noStrike">
                <a:solidFill>
                  <a:schemeClr val="lt1"/>
                </a:solidFill>
                <a:latin typeface="Trebuchet MS"/>
                <a:ea typeface="Trebuchet MS"/>
                <a:cs typeface="Trebuchet MS"/>
                <a:sym typeface="Trebuchet MS"/>
              </a:defRPr>
            </a:lvl9pPr>
          </a:lstStyle>
          <a:p/>
        </p:txBody>
      </p:sp>
      <p:sp>
        <p:nvSpPr>
          <p:cNvPr id="9" name="Google Shape;9;p35"/>
          <p:cNvSpPr txBox="1"/>
          <p:nvPr>
            <p:ph idx="10" type="dt"/>
          </p:nvPr>
        </p:nvSpPr>
        <p:spPr>
          <a:xfrm>
            <a:off x="7550981" y="5936187"/>
            <a:ext cx="2743200"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lt1"/>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9pPr>
          </a:lstStyle>
          <a:p/>
        </p:txBody>
      </p:sp>
      <p:sp>
        <p:nvSpPr>
          <p:cNvPr id="10" name="Google Shape;10;p35"/>
          <p:cNvSpPr txBox="1"/>
          <p:nvPr>
            <p:ph idx="11" type="ftr"/>
          </p:nvPr>
        </p:nvSpPr>
        <p:spPr>
          <a:xfrm>
            <a:off x="680321" y="5936188"/>
            <a:ext cx="687066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50" u="none" cap="none" strike="noStrike">
                <a:solidFill>
                  <a:schemeClr val="lt1"/>
                </a:solidFill>
                <a:latin typeface="Trebuchet MS"/>
                <a:ea typeface="Trebuchet MS"/>
                <a:cs typeface="Trebuchet MS"/>
                <a:sym typeface="Trebuchet MS"/>
              </a:defRPr>
            </a:lvl1pPr>
            <a:lvl2pPr lvl="1"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2pPr>
            <a:lvl3pPr lvl="2"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3pPr>
            <a:lvl4pPr lvl="3"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4pPr>
            <a:lvl5pPr lvl="4"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5pPr>
            <a:lvl6pPr lvl="5"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6pPr>
            <a:lvl7pPr lvl="6"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7pPr>
            <a:lvl8pPr lvl="7"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8pPr>
            <a:lvl9pPr lvl="8" marR="0" rtl="0" algn="l">
              <a:spcBef>
                <a:spcPts val="0"/>
              </a:spcBef>
              <a:spcAft>
                <a:spcPts val="0"/>
              </a:spcAft>
              <a:buSzPts val="1400"/>
              <a:buNone/>
              <a:defRPr b="0" i="0" sz="1800" u="none" cap="none" strike="noStrike">
                <a:solidFill>
                  <a:schemeClr val="lt1"/>
                </a:solidFill>
                <a:latin typeface="Trebuchet MS"/>
                <a:ea typeface="Trebuchet MS"/>
                <a:cs typeface="Trebuchet MS"/>
                <a:sym typeface="Trebuchet MS"/>
              </a:defRPr>
            </a:lvl9pPr>
          </a:lstStyle>
          <a:p/>
        </p:txBody>
      </p:sp>
      <p:sp>
        <p:nvSpPr>
          <p:cNvPr id="11" name="Google Shape;11;p35"/>
          <p:cNvSpPr txBox="1"/>
          <p:nvPr>
            <p:ph idx="12" type="sldNum"/>
          </p:nvPr>
        </p:nvSpPr>
        <p:spPr>
          <a:xfrm>
            <a:off x="10729455" y="753227"/>
            <a:ext cx="1154151" cy="1090789"/>
          </a:xfrm>
          <a:prstGeom prst="rect">
            <a:avLst/>
          </a:prstGeom>
          <a:noFill/>
          <a:ln>
            <a:noFill/>
          </a:ln>
        </p:spPr>
        <p:txBody>
          <a:bodyPr anchorCtr="0" anchor="ctr" bIns="45700" lIns="91425" spcFirstLastPara="1" rIns="91425" wrap="square" tIns="45700">
            <a:noAutofit/>
          </a:bodyPr>
          <a:lstStyle>
            <a:lvl1pPr indent="0" lvl="0" marL="0" marR="0" rtl="0" algn="l">
              <a:spcBef>
                <a:spcPts val="0"/>
              </a:spcBef>
              <a:buNone/>
              <a:defRPr b="0" i="0" sz="3600" u="none" cap="none" strike="noStrike">
                <a:solidFill>
                  <a:schemeClr val="lt1"/>
                </a:solidFill>
                <a:latin typeface="Trebuchet MS"/>
                <a:ea typeface="Trebuchet MS"/>
                <a:cs typeface="Trebuchet MS"/>
                <a:sym typeface="Trebuchet MS"/>
              </a:defRPr>
            </a:lvl1pPr>
            <a:lvl2pPr indent="0" lvl="1" marL="0" marR="0" rtl="0" algn="l">
              <a:spcBef>
                <a:spcPts val="0"/>
              </a:spcBef>
              <a:buNone/>
              <a:defRPr b="0" i="0" sz="3600" u="none" cap="none" strike="noStrike">
                <a:solidFill>
                  <a:schemeClr val="lt1"/>
                </a:solidFill>
                <a:latin typeface="Trebuchet MS"/>
                <a:ea typeface="Trebuchet MS"/>
                <a:cs typeface="Trebuchet MS"/>
                <a:sym typeface="Trebuchet MS"/>
              </a:defRPr>
            </a:lvl2pPr>
            <a:lvl3pPr indent="0" lvl="2" marL="0" marR="0" rtl="0" algn="l">
              <a:spcBef>
                <a:spcPts val="0"/>
              </a:spcBef>
              <a:buNone/>
              <a:defRPr b="0" i="0" sz="3600" u="none" cap="none" strike="noStrike">
                <a:solidFill>
                  <a:schemeClr val="lt1"/>
                </a:solidFill>
                <a:latin typeface="Trebuchet MS"/>
                <a:ea typeface="Trebuchet MS"/>
                <a:cs typeface="Trebuchet MS"/>
                <a:sym typeface="Trebuchet MS"/>
              </a:defRPr>
            </a:lvl3pPr>
            <a:lvl4pPr indent="0" lvl="3" marL="0" marR="0" rtl="0" algn="l">
              <a:spcBef>
                <a:spcPts val="0"/>
              </a:spcBef>
              <a:buNone/>
              <a:defRPr b="0" i="0" sz="3600" u="none" cap="none" strike="noStrike">
                <a:solidFill>
                  <a:schemeClr val="lt1"/>
                </a:solidFill>
                <a:latin typeface="Trebuchet MS"/>
                <a:ea typeface="Trebuchet MS"/>
                <a:cs typeface="Trebuchet MS"/>
                <a:sym typeface="Trebuchet MS"/>
              </a:defRPr>
            </a:lvl4pPr>
            <a:lvl5pPr indent="0" lvl="4" marL="0" marR="0" rtl="0" algn="l">
              <a:spcBef>
                <a:spcPts val="0"/>
              </a:spcBef>
              <a:buNone/>
              <a:defRPr b="0" i="0" sz="3600" u="none" cap="none" strike="noStrike">
                <a:solidFill>
                  <a:schemeClr val="lt1"/>
                </a:solidFill>
                <a:latin typeface="Trebuchet MS"/>
                <a:ea typeface="Trebuchet MS"/>
                <a:cs typeface="Trebuchet MS"/>
                <a:sym typeface="Trebuchet MS"/>
              </a:defRPr>
            </a:lvl5pPr>
            <a:lvl6pPr indent="0" lvl="5" marL="0" marR="0" rtl="0" algn="l">
              <a:spcBef>
                <a:spcPts val="0"/>
              </a:spcBef>
              <a:buNone/>
              <a:defRPr b="0" i="0" sz="3600" u="none" cap="none" strike="noStrike">
                <a:solidFill>
                  <a:schemeClr val="lt1"/>
                </a:solidFill>
                <a:latin typeface="Trebuchet MS"/>
                <a:ea typeface="Trebuchet MS"/>
                <a:cs typeface="Trebuchet MS"/>
                <a:sym typeface="Trebuchet MS"/>
              </a:defRPr>
            </a:lvl6pPr>
            <a:lvl7pPr indent="0" lvl="6" marL="0" marR="0" rtl="0" algn="l">
              <a:spcBef>
                <a:spcPts val="0"/>
              </a:spcBef>
              <a:buNone/>
              <a:defRPr b="0" i="0" sz="3600" u="none" cap="none" strike="noStrike">
                <a:solidFill>
                  <a:schemeClr val="lt1"/>
                </a:solidFill>
                <a:latin typeface="Trebuchet MS"/>
                <a:ea typeface="Trebuchet MS"/>
                <a:cs typeface="Trebuchet MS"/>
                <a:sym typeface="Trebuchet MS"/>
              </a:defRPr>
            </a:lvl7pPr>
            <a:lvl8pPr indent="0" lvl="7" marL="0" marR="0" rtl="0" algn="l">
              <a:spcBef>
                <a:spcPts val="0"/>
              </a:spcBef>
              <a:buNone/>
              <a:defRPr b="0" i="0" sz="3600" u="none" cap="none" strike="noStrike">
                <a:solidFill>
                  <a:schemeClr val="lt1"/>
                </a:solidFill>
                <a:latin typeface="Trebuchet MS"/>
                <a:ea typeface="Trebuchet MS"/>
                <a:cs typeface="Trebuchet MS"/>
                <a:sym typeface="Trebuchet MS"/>
              </a:defRPr>
            </a:lvl8pPr>
            <a:lvl9pPr indent="0" lvl="8" marL="0" marR="0" rtl="0" algn="l">
              <a:spcBef>
                <a:spcPts val="0"/>
              </a:spcBef>
              <a:buNone/>
              <a:defRPr b="0" i="0" sz="3600" u="none" cap="none" strike="noStrike">
                <a:solidFill>
                  <a:schemeClr val="lt1"/>
                </a:solidFill>
                <a:latin typeface="Trebuchet MS"/>
                <a:ea typeface="Trebuchet MS"/>
                <a:cs typeface="Trebuchet MS"/>
                <a:sym typeface="Trebuchet MS"/>
              </a:defRPr>
            </a:lvl9pPr>
          </a:lstStyle>
          <a:p>
            <a:pPr indent="0" lvl="0" marL="0" rtl="0" algn="l">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hyperlink" Target="mailto:cebyrd515@gmail.com"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3.xml"/><Relationship Id="rId3" Type="http://schemas.openxmlformats.org/officeDocument/2006/relationships/hyperlink" Target="https://www.bcbs.com/the-health-of-america/reports/the-health-of-millennials" TargetMode="Externa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1" name="Shape 201"/>
        <p:cNvGrpSpPr/>
        <p:nvPr/>
      </p:nvGrpSpPr>
      <p:grpSpPr>
        <a:xfrm>
          <a:off x="0" y="0"/>
          <a:ext cx="0" cy="0"/>
          <a:chOff x="0" y="0"/>
          <a:chExt cx="0" cy="0"/>
        </a:xfrm>
      </p:grpSpPr>
      <p:sp>
        <p:nvSpPr>
          <p:cNvPr id="202" name="Google Shape;202;p1"/>
          <p:cNvSpPr txBox="1"/>
          <p:nvPr>
            <p:ph type="ctrTitle"/>
          </p:nvPr>
        </p:nvSpPr>
        <p:spPr>
          <a:xfrm>
            <a:off x="680322" y="2733709"/>
            <a:ext cx="8144134" cy="1373070"/>
          </a:xfrm>
          <a:prstGeom prst="rect">
            <a:avLst/>
          </a:prstGeom>
          <a:noFill/>
          <a:ln>
            <a:noFill/>
          </a:ln>
        </p:spPr>
        <p:txBody>
          <a:bodyPr anchorCtr="0" anchor="b" bIns="45700" lIns="91425" spcFirstLastPara="1" rIns="91425" wrap="square" tIns="45700">
            <a:noAutofit/>
          </a:bodyPr>
          <a:lstStyle/>
          <a:p>
            <a:pPr indent="0" lvl="0" marL="0" rtl="0" algn="r">
              <a:lnSpc>
                <a:spcPct val="90000"/>
              </a:lnSpc>
              <a:spcBef>
                <a:spcPts val="0"/>
              </a:spcBef>
              <a:spcAft>
                <a:spcPts val="0"/>
              </a:spcAft>
              <a:buClr>
                <a:schemeClr val="lt1"/>
              </a:buClr>
              <a:buSzPts val="3200"/>
              <a:buFont typeface="Trebuchet MS"/>
              <a:buNone/>
            </a:pPr>
            <a:r>
              <a:rPr lang="en-US" sz="3200"/>
              <a:t>An Occupation Hormonal </a:t>
            </a:r>
            <a:br>
              <a:rPr lang="en-US" sz="3200"/>
            </a:br>
            <a:r>
              <a:rPr lang="en-US" sz="3200"/>
              <a:t>Approach To LONG COVID</a:t>
            </a:r>
            <a:endParaRPr/>
          </a:p>
        </p:txBody>
      </p:sp>
      <p:sp>
        <p:nvSpPr>
          <p:cNvPr id="203" name="Google Shape;203;p1"/>
          <p:cNvSpPr txBox="1"/>
          <p:nvPr>
            <p:ph idx="1" type="subTitle"/>
          </p:nvPr>
        </p:nvSpPr>
        <p:spPr>
          <a:xfrm>
            <a:off x="680322" y="4394039"/>
            <a:ext cx="8144134" cy="1117687"/>
          </a:xfrm>
          <a:prstGeom prst="rect">
            <a:avLst/>
          </a:prstGeom>
          <a:noFill/>
          <a:ln>
            <a:noFill/>
          </a:ln>
        </p:spPr>
        <p:txBody>
          <a:bodyPr anchorCtr="0" anchor="t" bIns="45700" lIns="91425" spcFirstLastPara="1" rIns="91425" wrap="square" tIns="45700">
            <a:normAutofit/>
          </a:bodyPr>
          <a:lstStyle/>
          <a:p>
            <a:pPr indent="0" lvl="0" marL="0" rtl="0" algn="r">
              <a:lnSpc>
                <a:spcPct val="80000"/>
              </a:lnSpc>
              <a:spcBef>
                <a:spcPts val="0"/>
              </a:spcBef>
              <a:spcAft>
                <a:spcPts val="0"/>
              </a:spcAft>
              <a:buClr>
                <a:schemeClr val="lt1"/>
              </a:buClr>
              <a:buSzPts val="2000"/>
              <a:buNone/>
            </a:pPr>
            <a:r>
              <a:rPr lang="en-US"/>
              <a:t>Chris Byrd MPH, OTR/L</a:t>
            </a:r>
            <a:endParaRPr/>
          </a:p>
          <a:p>
            <a:pPr indent="0" lvl="0" marL="0" rtl="0" algn="r">
              <a:lnSpc>
                <a:spcPct val="80000"/>
              </a:lnSpc>
              <a:spcBef>
                <a:spcPts val="1000"/>
              </a:spcBef>
              <a:spcAft>
                <a:spcPts val="0"/>
              </a:spcAft>
              <a:buClr>
                <a:schemeClr val="lt1"/>
              </a:buClr>
              <a:buSzPts val="2000"/>
              <a:buNone/>
            </a:pPr>
            <a:r>
              <a:rPr lang="en-US" u="sng">
                <a:solidFill>
                  <a:schemeClr val="hlink"/>
                </a:solidFill>
                <a:hlinkClick r:id="rId3"/>
              </a:rPr>
              <a:t>cebyrd515@gmail.com</a:t>
            </a:r>
            <a:endParaRPr/>
          </a:p>
          <a:p>
            <a:pPr indent="0" lvl="0" marL="0" rtl="0" algn="r">
              <a:lnSpc>
                <a:spcPct val="80000"/>
              </a:lnSpc>
              <a:spcBef>
                <a:spcPts val="1000"/>
              </a:spcBef>
              <a:spcAft>
                <a:spcPts val="0"/>
              </a:spcAft>
              <a:buClr>
                <a:schemeClr val="lt1"/>
              </a:buClr>
              <a:buSzPts val="2000"/>
              <a:buNone/>
            </a:pPr>
            <a:r>
              <a:rPr lang="en-US"/>
              <a:t>(270)202-2775</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2" name="Shape 272"/>
        <p:cNvGrpSpPr/>
        <p:nvPr/>
      </p:nvGrpSpPr>
      <p:grpSpPr>
        <a:xfrm>
          <a:off x="0" y="0"/>
          <a:ext cx="0" cy="0"/>
          <a:chOff x="0" y="0"/>
          <a:chExt cx="0" cy="0"/>
        </a:xfrm>
      </p:grpSpPr>
      <p:sp>
        <p:nvSpPr>
          <p:cNvPr id="273" name="Google Shape;273;p10"/>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Insulin and LONG COVID symptoms</a:t>
            </a:r>
            <a:endParaRPr/>
          </a:p>
        </p:txBody>
      </p:sp>
      <p:sp>
        <p:nvSpPr>
          <p:cNvPr id="274" name="Google Shape;274;p10"/>
          <p:cNvSpPr txBox="1"/>
          <p:nvPr>
            <p:ph idx="1" type="body"/>
          </p:nvPr>
        </p:nvSpPr>
        <p:spPr>
          <a:xfrm>
            <a:off x="680320" y="2336873"/>
            <a:ext cx="4698358"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000"/>
              <a:buChar char="•"/>
            </a:pPr>
            <a:r>
              <a:rPr lang="en-US" sz="2000"/>
              <a:t>Cortisol causing slow insulin secretion means that when a high glucose load hits the bloodstream it is not absorbed into body cells rapidly.</a:t>
            </a:r>
            <a:endParaRPr/>
          </a:p>
          <a:p>
            <a:pPr indent="-101600" lvl="0" marL="228600" rtl="0" algn="l">
              <a:lnSpc>
                <a:spcPct val="90000"/>
              </a:lnSpc>
              <a:spcBef>
                <a:spcPts val="1000"/>
              </a:spcBef>
              <a:spcAft>
                <a:spcPts val="0"/>
              </a:spcAft>
              <a:buClr>
                <a:schemeClr val="lt1"/>
              </a:buClr>
              <a:buSzPts val="2000"/>
              <a:buNone/>
            </a:pPr>
            <a:r>
              <a:t/>
            </a:r>
            <a:endParaRPr sz="2000"/>
          </a:p>
          <a:p>
            <a:pPr indent="-228600" lvl="0" marL="228600" rtl="0" algn="l">
              <a:lnSpc>
                <a:spcPct val="90000"/>
              </a:lnSpc>
              <a:spcBef>
                <a:spcPts val="1000"/>
              </a:spcBef>
              <a:spcAft>
                <a:spcPts val="0"/>
              </a:spcAft>
              <a:buClr>
                <a:schemeClr val="lt1"/>
              </a:buClr>
              <a:buSzPts val="2000"/>
              <a:buChar char="•"/>
            </a:pPr>
            <a:r>
              <a:rPr lang="en-US" sz="2000"/>
              <a:t>The result is hypoglycemia</a:t>
            </a:r>
            <a:endParaRPr/>
          </a:p>
          <a:p>
            <a:pPr indent="-76200" lvl="0" marL="228600" rtl="0" algn="l">
              <a:lnSpc>
                <a:spcPct val="90000"/>
              </a:lnSpc>
              <a:spcBef>
                <a:spcPts val="1000"/>
              </a:spcBef>
              <a:spcAft>
                <a:spcPts val="0"/>
              </a:spcAft>
              <a:buClr>
                <a:schemeClr val="lt1"/>
              </a:buClr>
              <a:buSzPts val="2400"/>
              <a:buNone/>
            </a:pPr>
            <a:r>
              <a:t/>
            </a:r>
            <a:endParaRPr/>
          </a:p>
        </p:txBody>
      </p:sp>
      <p:sp>
        <p:nvSpPr>
          <p:cNvPr id="275" name="Google Shape;275;p10"/>
          <p:cNvSpPr txBox="1"/>
          <p:nvPr>
            <p:ph idx="2" type="body"/>
          </p:nvPr>
        </p:nvSpPr>
        <p:spPr>
          <a:xfrm>
            <a:off x="5594123" y="2336873"/>
            <a:ext cx="4700058" cy="3599316"/>
          </a:xfrm>
          <a:prstGeom prst="rect">
            <a:avLst/>
          </a:prstGeom>
          <a:noFill/>
          <a:ln>
            <a:noFill/>
          </a:ln>
        </p:spPr>
        <p:txBody>
          <a:bodyPr anchorCtr="0" anchor="t" bIns="45700" lIns="91425" spcFirstLastPara="1" rIns="91425" wrap="square" tIns="45700">
            <a:noAutofit/>
          </a:bodyPr>
          <a:lstStyle/>
          <a:p>
            <a:pPr indent="-228600" lvl="0" marL="228600" rtl="0" algn="l">
              <a:lnSpc>
                <a:spcPct val="90000"/>
              </a:lnSpc>
              <a:spcBef>
                <a:spcPts val="0"/>
              </a:spcBef>
              <a:spcAft>
                <a:spcPts val="0"/>
              </a:spcAft>
              <a:buClr>
                <a:schemeClr val="lt1"/>
              </a:buClr>
              <a:buSzPts val="2000"/>
              <a:buChar char="•"/>
            </a:pPr>
            <a:r>
              <a:rPr lang="en-US" sz="2000"/>
              <a:t>Symptoms of Hypoglycemia (Mayo Clinic)</a:t>
            </a:r>
            <a:endParaRPr/>
          </a:p>
          <a:p>
            <a:pPr indent="-228600" lvl="1" marL="685800" rtl="0" algn="l">
              <a:lnSpc>
                <a:spcPct val="90000"/>
              </a:lnSpc>
              <a:spcBef>
                <a:spcPts val="500"/>
              </a:spcBef>
              <a:spcAft>
                <a:spcPts val="0"/>
              </a:spcAft>
              <a:buClr>
                <a:schemeClr val="lt1"/>
              </a:buClr>
              <a:buSzPts val="2000"/>
              <a:buChar char="•"/>
            </a:pPr>
            <a:r>
              <a:rPr lang="en-US"/>
              <a:t>Fast Heartbeat</a:t>
            </a:r>
            <a:endParaRPr/>
          </a:p>
          <a:p>
            <a:pPr indent="-228600" lvl="1" marL="685800" rtl="0" algn="l">
              <a:lnSpc>
                <a:spcPct val="90000"/>
              </a:lnSpc>
              <a:spcBef>
                <a:spcPts val="500"/>
              </a:spcBef>
              <a:spcAft>
                <a:spcPts val="0"/>
              </a:spcAft>
              <a:buClr>
                <a:schemeClr val="lt1"/>
              </a:buClr>
              <a:buSzPts val="2000"/>
              <a:buChar char="•"/>
            </a:pPr>
            <a:r>
              <a:rPr lang="en-US"/>
              <a:t>Fatigue</a:t>
            </a:r>
            <a:endParaRPr/>
          </a:p>
          <a:p>
            <a:pPr indent="-228600" lvl="1" marL="685800" rtl="0" algn="l">
              <a:lnSpc>
                <a:spcPct val="90000"/>
              </a:lnSpc>
              <a:spcBef>
                <a:spcPts val="500"/>
              </a:spcBef>
              <a:spcAft>
                <a:spcPts val="0"/>
              </a:spcAft>
              <a:buClr>
                <a:schemeClr val="lt1"/>
              </a:buClr>
              <a:buSzPts val="2000"/>
              <a:buChar char="•"/>
            </a:pPr>
            <a:r>
              <a:rPr lang="en-US"/>
              <a:t>Anxiety</a:t>
            </a:r>
            <a:endParaRPr/>
          </a:p>
          <a:p>
            <a:pPr indent="-228600" lvl="1" marL="685800" rtl="0" algn="l">
              <a:lnSpc>
                <a:spcPct val="90000"/>
              </a:lnSpc>
              <a:spcBef>
                <a:spcPts val="500"/>
              </a:spcBef>
              <a:spcAft>
                <a:spcPts val="0"/>
              </a:spcAft>
              <a:buClr>
                <a:schemeClr val="lt1"/>
              </a:buClr>
              <a:buSzPts val="2000"/>
              <a:buChar char="•"/>
            </a:pPr>
            <a:r>
              <a:rPr lang="en-US"/>
              <a:t>Confusion</a:t>
            </a:r>
            <a:endParaRPr/>
          </a:p>
          <a:p>
            <a:pPr indent="-101600" lvl="1" marL="685800" rtl="0" algn="l">
              <a:lnSpc>
                <a:spcPct val="90000"/>
              </a:lnSpc>
              <a:spcBef>
                <a:spcPts val="500"/>
              </a:spcBef>
              <a:spcAft>
                <a:spcPts val="0"/>
              </a:spcAft>
              <a:buClr>
                <a:schemeClr val="lt1"/>
              </a:buClr>
              <a:buSzPts val="2000"/>
              <a:buNone/>
            </a:pPr>
            <a:r>
              <a:t/>
            </a:r>
            <a:endParaRPr/>
          </a:p>
          <a:p>
            <a:pPr indent="-228600" lvl="1" marL="228600" rtl="0" algn="l">
              <a:lnSpc>
                <a:spcPct val="90000"/>
              </a:lnSpc>
              <a:spcBef>
                <a:spcPts val="500"/>
              </a:spcBef>
              <a:spcAft>
                <a:spcPts val="0"/>
              </a:spcAft>
              <a:buClr>
                <a:schemeClr val="lt1"/>
              </a:buClr>
              <a:buSzPts val="2000"/>
              <a:buChar char="•"/>
            </a:pPr>
            <a:r>
              <a:rPr lang="en-US"/>
              <a:t>Symptoms of Long COVID</a:t>
            </a:r>
            <a:endParaRPr/>
          </a:p>
          <a:p>
            <a:pPr indent="-228600" lvl="2" marL="685800" rtl="0" algn="l">
              <a:lnSpc>
                <a:spcPct val="90000"/>
              </a:lnSpc>
              <a:spcBef>
                <a:spcPts val="500"/>
              </a:spcBef>
              <a:spcAft>
                <a:spcPts val="0"/>
              </a:spcAft>
              <a:buClr>
                <a:schemeClr val="lt1"/>
              </a:buClr>
              <a:buSzPts val="2000"/>
              <a:buChar char="•"/>
            </a:pPr>
            <a:r>
              <a:rPr lang="en-US" sz="2000"/>
              <a:t>Fatigue</a:t>
            </a:r>
            <a:endParaRPr/>
          </a:p>
          <a:p>
            <a:pPr indent="-228600" lvl="2" marL="685800" rtl="0" algn="l">
              <a:lnSpc>
                <a:spcPct val="90000"/>
              </a:lnSpc>
              <a:spcBef>
                <a:spcPts val="500"/>
              </a:spcBef>
              <a:spcAft>
                <a:spcPts val="0"/>
              </a:spcAft>
              <a:buClr>
                <a:schemeClr val="lt1"/>
              </a:buClr>
              <a:buSzPts val="2000"/>
              <a:buChar char="•"/>
            </a:pPr>
            <a:r>
              <a:rPr lang="en-US" sz="2000"/>
              <a:t>Post-exertional Malaise</a:t>
            </a:r>
            <a:endParaRPr/>
          </a:p>
          <a:p>
            <a:pPr indent="-228600" lvl="2" marL="685800" rtl="0" algn="l">
              <a:lnSpc>
                <a:spcPct val="90000"/>
              </a:lnSpc>
              <a:spcBef>
                <a:spcPts val="500"/>
              </a:spcBef>
              <a:spcAft>
                <a:spcPts val="0"/>
              </a:spcAft>
              <a:buClr>
                <a:schemeClr val="lt1"/>
              </a:buClr>
              <a:buSzPts val="2000"/>
              <a:buChar char="•"/>
            </a:pPr>
            <a:r>
              <a:rPr lang="en-US" sz="2000"/>
              <a:t>Cognitive Dysfunction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9" name="Shape 279"/>
        <p:cNvGrpSpPr/>
        <p:nvPr/>
      </p:nvGrpSpPr>
      <p:grpSpPr>
        <a:xfrm>
          <a:off x="0" y="0"/>
          <a:ext cx="0" cy="0"/>
          <a:chOff x="0" y="0"/>
          <a:chExt cx="0" cy="0"/>
        </a:xfrm>
      </p:grpSpPr>
      <p:sp>
        <p:nvSpPr>
          <p:cNvPr id="280" name="Google Shape;280;p11"/>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Melatonin and LONG COVID symptoms</a:t>
            </a:r>
            <a:endParaRPr/>
          </a:p>
        </p:txBody>
      </p:sp>
      <p:sp>
        <p:nvSpPr>
          <p:cNvPr id="281" name="Google Shape;281;p11"/>
          <p:cNvSpPr txBox="1"/>
          <p:nvPr>
            <p:ph idx="1" type="body"/>
          </p:nvPr>
        </p:nvSpPr>
        <p:spPr>
          <a:xfrm>
            <a:off x="680319" y="2336872"/>
            <a:ext cx="4913803" cy="4196449"/>
          </a:xfrm>
          <a:prstGeom prst="rect">
            <a:avLst/>
          </a:prstGeom>
          <a:noFill/>
          <a:ln>
            <a:noFill/>
          </a:ln>
        </p:spPr>
        <p:txBody>
          <a:bodyPr anchorCtr="0" anchor="t" bIns="45700" lIns="91425" spcFirstLastPara="1" rIns="91425" wrap="square" tIns="45700">
            <a:normAutofit/>
          </a:bodyPr>
          <a:lstStyle/>
          <a:p>
            <a:pPr indent="0" lvl="0" marL="0" rtl="0" algn="l">
              <a:lnSpc>
                <a:spcPct val="70000"/>
              </a:lnSpc>
              <a:spcBef>
                <a:spcPts val="0"/>
              </a:spcBef>
              <a:spcAft>
                <a:spcPts val="0"/>
              </a:spcAft>
              <a:buClr>
                <a:schemeClr val="lt1"/>
              </a:buClr>
              <a:buSzPts val="2040"/>
              <a:buNone/>
            </a:pPr>
            <a:r>
              <a:t/>
            </a:r>
            <a:endParaRPr sz="2040"/>
          </a:p>
          <a:p>
            <a:pPr indent="0" lvl="0" marL="0" rtl="0" algn="l">
              <a:lnSpc>
                <a:spcPct val="70000"/>
              </a:lnSpc>
              <a:spcBef>
                <a:spcPts val="1000"/>
              </a:spcBef>
              <a:spcAft>
                <a:spcPts val="0"/>
              </a:spcAft>
              <a:buClr>
                <a:schemeClr val="lt1"/>
              </a:buClr>
              <a:buSzPts val="2040"/>
              <a:buNone/>
            </a:pPr>
            <a:r>
              <a:rPr lang="en-US" sz="2040"/>
              <a:t>The cyclical relationship between Melatonin and Cortisol controls body inflammation</a:t>
            </a:r>
            <a:r>
              <a:rPr baseline="30000" lang="en-US" sz="2040"/>
              <a:t>(22)</a:t>
            </a:r>
            <a:r>
              <a:rPr lang="en-US" sz="2040"/>
              <a:t>. </a:t>
            </a:r>
            <a:endParaRPr/>
          </a:p>
          <a:p>
            <a:pPr indent="0" lvl="0" marL="0" rtl="0" algn="l">
              <a:lnSpc>
                <a:spcPct val="70000"/>
              </a:lnSpc>
              <a:spcBef>
                <a:spcPts val="1000"/>
              </a:spcBef>
              <a:spcAft>
                <a:spcPts val="0"/>
              </a:spcAft>
              <a:buClr>
                <a:schemeClr val="lt1"/>
              </a:buClr>
              <a:buSzPts val="2040"/>
              <a:buNone/>
            </a:pPr>
            <a:r>
              <a:rPr lang="en-US" sz="2040"/>
              <a:t>Low Cortisol at dusk triggers the rise of serum Melatonin to enable long periods of restorative sleep, delaying the natural rise of cortisol in early morning to assist with waking</a:t>
            </a:r>
            <a:r>
              <a:rPr baseline="30000" lang="en-US" sz="2040"/>
              <a:t>(23)</a:t>
            </a:r>
            <a:r>
              <a:rPr lang="en-US" sz="2040"/>
              <a:t>. </a:t>
            </a:r>
            <a:endParaRPr/>
          </a:p>
          <a:p>
            <a:pPr indent="0" lvl="0" marL="0" rtl="0" algn="l">
              <a:lnSpc>
                <a:spcPct val="70000"/>
              </a:lnSpc>
              <a:spcBef>
                <a:spcPts val="1000"/>
              </a:spcBef>
              <a:spcAft>
                <a:spcPts val="0"/>
              </a:spcAft>
              <a:buClr>
                <a:schemeClr val="lt1"/>
              </a:buClr>
              <a:buSzPts val="2040"/>
              <a:buNone/>
            </a:pPr>
            <a:r>
              <a:rPr lang="en-US" sz="2040"/>
              <a:t>High Cortisol and low melatonin production will disturb restorative sleep and drive chronic inflammation.</a:t>
            </a:r>
            <a:endParaRPr/>
          </a:p>
          <a:p>
            <a:pPr indent="0" lvl="0" marL="0" rtl="0" algn="l">
              <a:lnSpc>
                <a:spcPct val="70000"/>
              </a:lnSpc>
              <a:spcBef>
                <a:spcPts val="1000"/>
              </a:spcBef>
              <a:spcAft>
                <a:spcPts val="0"/>
              </a:spcAft>
              <a:buClr>
                <a:schemeClr val="lt1"/>
              </a:buClr>
              <a:buSzPts val="2040"/>
              <a:buNone/>
            </a:pPr>
            <a:r>
              <a:t/>
            </a:r>
            <a:endParaRPr sz="2040"/>
          </a:p>
          <a:p>
            <a:pPr indent="0" lvl="0" marL="0" rtl="0" algn="l">
              <a:lnSpc>
                <a:spcPct val="70000"/>
              </a:lnSpc>
              <a:spcBef>
                <a:spcPts val="1000"/>
              </a:spcBef>
              <a:spcAft>
                <a:spcPts val="0"/>
              </a:spcAft>
              <a:buClr>
                <a:schemeClr val="lt1"/>
              </a:buClr>
              <a:buSzPts val="1360"/>
              <a:buNone/>
            </a:pPr>
            <a:r>
              <a:t/>
            </a:r>
            <a:endParaRPr sz="1360"/>
          </a:p>
          <a:p>
            <a:pPr indent="0" lvl="0" marL="0" rtl="0" algn="l">
              <a:lnSpc>
                <a:spcPct val="70000"/>
              </a:lnSpc>
              <a:spcBef>
                <a:spcPts val="1000"/>
              </a:spcBef>
              <a:spcAft>
                <a:spcPts val="0"/>
              </a:spcAft>
              <a:buClr>
                <a:schemeClr val="lt1"/>
              </a:buClr>
              <a:buSzPts val="1360"/>
              <a:buNone/>
            </a:pPr>
            <a:r>
              <a:t/>
            </a:r>
            <a:endParaRPr sz="1360"/>
          </a:p>
          <a:p>
            <a:pPr indent="0" lvl="0" marL="0" rtl="0" algn="l">
              <a:lnSpc>
                <a:spcPct val="70000"/>
              </a:lnSpc>
              <a:spcBef>
                <a:spcPts val="1000"/>
              </a:spcBef>
              <a:spcAft>
                <a:spcPts val="0"/>
              </a:spcAft>
              <a:buClr>
                <a:schemeClr val="lt1"/>
              </a:buClr>
              <a:buSzPts val="1360"/>
              <a:buNone/>
            </a:pPr>
            <a:r>
              <a:t/>
            </a:r>
            <a:endParaRPr sz="1360"/>
          </a:p>
          <a:p>
            <a:pPr indent="0" lvl="0" marL="0" rtl="0" algn="l">
              <a:lnSpc>
                <a:spcPct val="70000"/>
              </a:lnSpc>
              <a:spcBef>
                <a:spcPts val="1000"/>
              </a:spcBef>
              <a:spcAft>
                <a:spcPts val="0"/>
              </a:spcAft>
              <a:buClr>
                <a:schemeClr val="lt1"/>
              </a:buClr>
              <a:buSzPts val="1360"/>
              <a:buNone/>
            </a:pPr>
            <a:r>
              <a:t/>
            </a:r>
            <a:endParaRPr sz="1360"/>
          </a:p>
          <a:p>
            <a:pPr indent="0" lvl="0" marL="0" rtl="0" algn="l">
              <a:lnSpc>
                <a:spcPct val="70000"/>
              </a:lnSpc>
              <a:spcBef>
                <a:spcPts val="1000"/>
              </a:spcBef>
              <a:spcAft>
                <a:spcPts val="0"/>
              </a:spcAft>
              <a:buClr>
                <a:schemeClr val="lt1"/>
              </a:buClr>
              <a:buSzPts val="1360"/>
              <a:buNone/>
            </a:pPr>
            <a:r>
              <a:t/>
            </a:r>
            <a:endParaRPr sz="1360"/>
          </a:p>
          <a:p>
            <a:pPr indent="0" lvl="0" marL="0" rtl="0" algn="l">
              <a:lnSpc>
                <a:spcPct val="70000"/>
              </a:lnSpc>
              <a:spcBef>
                <a:spcPts val="1000"/>
              </a:spcBef>
              <a:spcAft>
                <a:spcPts val="0"/>
              </a:spcAft>
              <a:buClr>
                <a:schemeClr val="lt1"/>
              </a:buClr>
              <a:buSzPts val="1360"/>
              <a:buNone/>
            </a:pPr>
            <a:r>
              <a:t/>
            </a:r>
            <a:endParaRPr sz="1360"/>
          </a:p>
        </p:txBody>
      </p:sp>
      <p:sp>
        <p:nvSpPr>
          <p:cNvPr id="282" name="Google Shape;282;p11"/>
          <p:cNvSpPr txBox="1"/>
          <p:nvPr>
            <p:ph idx="2" type="body"/>
          </p:nvPr>
        </p:nvSpPr>
        <p:spPr>
          <a:xfrm>
            <a:off x="6096000" y="2336872"/>
            <a:ext cx="4700058" cy="3599316"/>
          </a:xfrm>
          <a:prstGeom prst="rect">
            <a:avLst/>
          </a:prstGeom>
          <a:noFill/>
          <a:ln>
            <a:noFill/>
          </a:ln>
        </p:spPr>
        <p:txBody>
          <a:bodyPr anchorCtr="0" anchor="t" bIns="45700" lIns="91425" spcFirstLastPara="1" rIns="91425" wrap="square" tIns="45700">
            <a:normAutofit/>
          </a:bodyPr>
          <a:lstStyle/>
          <a:p>
            <a:pPr indent="0" lvl="0" marL="0" rtl="0" algn="l">
              <a:lnSpc>
                <a:spcPct val="70000"/>
              </a:lnSpc>
              <a:spcBef>
                <a:spcPts val="0"/>
              </a:spcBef>
              <a:spcAft>
                <a:spcPts val="0"/>
              </a:spcAft>
              <a:buClr>
                <a:schemeClr val="lt1"/>
              </a:buClr>
              <a:buSzPts val="2040"/>
              <a:buNone/>
            </a:pPr>
            <a:r>
              <a:rPr lang="en-US" sz="2040"/>
              <a:t>Systemic function of Melatonin</a:t>
            </a:r>
            <a:r>
              <a:rPr baseline="30000" lang="en-US" sz="2040"/>
              <a:t>(24)</a:t>
            </a:r>
            <a:endParaRPr sz="2040"/>
          </a:p>
          <a:p>
            <a:pPr indent="0" lvl="0" marL="0" rtl="0" algn="l">
              <a:lnSpc>
                <a:spcPct val="70000"/>
              </a:lnSpc>
              <a:spcBef>
                <a:spcPts val="1000"/>
              </a:spcBef>
              <a:spcAft>
                <a:spcPts val="0"/>
              </a:spcAft>
              <a:buClr>
                <a:schemeClr val="lt1"/>
              </a:buClr>
              <a:buSzPts val="2040"/>
              <a:buNone/>
            </a:pPr>
            <a:r>
              <a:t/>
            </a:r>
            <a:endParaRPr sz="2040"/>
          </a:p>
          <a:p>
            <a:pPr indent="0" lvl="0" marL="0" rtl="0" algn="l">
              <a:lnSpc>
                <a:spcPct val="70000"/>
              </a:lnSpc>
              <a:spcBef>
                <a:spcPts val="1000"/>
              </a:spcBef>
              <a:spcAft>
                <a:spcPts val="0"/>
              </a:spcAft>
              <a:buClr>
                <a:schemeClr val="lt1"/>
              </a:buClr>
              <a:buSzPts val="2040"/>
              <a:buNone/>
            </a:pPr>
            <a:r>
              <a:rPr lang="en-US" sz="2040"/>
              <a:t>Extends cellular lifespan under hypoxic conditions. </a:t>
            </a:r>
            <a:endParaRPr/>
          </a:p>
          <a:p>
            <a:pPr indent="0" lvl="0" marL="0" rtl="0" algn="l">
              <a:lnSpc>
                <a:spcPct val="70000"/>
              </a:lnSpc>
              <a:spcBef>
                <a:spcPts val="1000"/>
              </a:spcBef>
              <a:spcAft>
                <a:spcPts val="0"/>
              </a:spcAft>
              <a:buClr>
                <a:schemeClr val="lt1"/>
              </a:buClr>
              <a:buSzPts val="2040"/>
              <a:buNone/>
            </a:pPr>
            <a:r>
              <a:rPr lang="en-US" sz="2040"/>
              <a:t>Protects Mitochondria</a:t>
            </a:r>
            <a:endParaRPr/>
          </a:p>
          <a:p>
            <a:pPr indent="0" lvl="0" marL="0" rtl="0" algn="l">
              <a:lnSpc>
                <a:spcPct val="70000"/>
              </a:lnSpc>
              <a:spcBef>
                <a:spcPts val="1000"/>
              </a:spcBef>
              <a:spcAft>
                <a:spcPts val="0"/>
              </a:spcAft>
              <a:buClr>
                <a:schemeClr val="lt1"/>
              </a:buClr>
              <a:buSzPts val="2040"/>
              <a:buNone/>
            </a:pPr>
            <a:r>
              <a:rPr lang="en-US" sz="2040"/>
              <a:t>Recycles intracellular material</a:t>
            </a:r>
            <a:endParaRPr/>
          </a:p>
          <a:p>
            <a:pPr indent="0" lvl="0" marL="0" rtl="0" algn="l">
              <a:lnSpc>
                <a:spcPct val="70000"/>
              </a:lnSpc>
              <a:spcBef>
                <a:spcPts val="1000"/>
              </a:spcBef>
              <a:spcAft>
                <a:spcPts val="0"/>
              </a:spcAft>
              <a:buClr>
                <a:schemeClr val="lt1"/>
              </a:buClr>
              <a:buSzPts val="2040"/>
              <a:buNone/>
            </a:pPr>
            <a:r>
              <a:rPr lang="en-US" sz="2040"/>
              <a:t>Antiinflammation </a:t>
            </a:r>
            <a:endParaRPr/>
          </a:p>
          <a:p>
            <a:pPr indent="0" lvl="0" marL="0" rtl="0" algn="l">
              <a:lnSpc>
                <a:spcPct val="70000"/>
              </a:lnSpc>
              <a:spcBef>
                <a:spcPts val="1000"/>
              </a:spcBef>
              <a:spcAft>
                <a:spcPts val="0"/>
              </a:spcAft>
              <a:buClr>
                <a:schemeClr val="lt1"/>
              </a:buClr>
              <a:buSzPts val="2040"/>
              <a:buNone/>
            </a:pPr>
            <a:r>
              <a:rPr lang="en-US" sz="2040"/>
              <a:t>Analgesic</a:t>
            </a:r>
            <a:endParaRPr/>
          </a:p>
          <a:p>
            <a:pPr indent="0" lvl="0" marL="0" rtl="0" algn="l">
              <a:lnSpc>
                <a:spcPct val="70000"/>
              </a:lnSpc>
              <a:spcBef>
                <a:spcPts val="1000"/>
              </a:spcBef>
              <a:spcAft>
                <a:spcPts val="0"/>
              </a:spcAft>
              <a:buClr>
                <a:schemeClr val="lt1"/>
              </a:buClr>
              <a:buSzPts val="2040"/>
              <a:buNone/>
            </a:pPr>
            <a:r>
              <a:rPr lang="en-US" sz="2040"/>
              <a:t>	</a:t>
            </a:r>
            <a:endParaRPr/>
          </a:p>
          <a:p>
            <a:pPr indent="0" lvl="0" marL="0" rtl="0" algn="l">
              <a:lnSpc>
                <a:spcPct val="70000"/>
              </a:lnSpc>
              <a:spcBef>
                <a:spcPts val="1000"/>
              </a:spcBef>
              <a:spcAft>
                <a:spcPts val="0"/>
              </a:spcAft>
              <a:buClr>
                <a:schemeClr val="lt1"/>
              </a:buClr>
              <a:buSzPts val="2040"/>
              <a:buNone/>
            </a:pPr>
            <a:r>
              <a:rPr lang="en-US" sz="2040"/>
              <a:t>	</a:t>
            </a:r>
            <a:endParaRPr/>
          </a:p>
          <a:p>
            <a:pPr indent="0" lvl="0" marL="0" rtl="0" algn="l">
              <a:lnSpc>
                <a:spcPct val="70000"/>
              </a:lnSpc>
              <a:spcBef>
                <a:spcPts val="1000"/>
              </a:spcBef>
              <a:spcAft>
                <a:spcPts val="0"/>
              </a:spcAft>
              <a:buClr>
                <a:schemeClr val="lt1"/>
              </a:buClr>
              <a:buSzPts val="2040"/>
              <a:buNone/>
            </a:pPr>
            <a:r>
              <a:rPr lang="en-US" sz="2040"/>
              <a:t>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6" name="Shape 286"/>
        <p:cNvGrpSpPr/>
        <p:nvPr/>
      </p:nvGrpSpPr>
      <p:grpSpPr>
        <a:xfrm>
          <a:off x="0" y="0"/>
          <a:ext cx="0" cy="0"/>
          <a:chOff x="0" y="0"/>
          <a:chExt cx="0" cy="0"/>
        </a:xfrm>
      </p:grpSpPr>
      <p:sp>
        <p:nvSpPr>
          <p:cNvPr id="287" name="Google Shape;287;p12"/>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Oxytocin and LONG COVID symptoms</a:t>
            </a:r>
            <a:endParaRPr/>
          </a:p>
        </p:txBody>
      </p:sp>
      <p:sp>
        <p:nvSpPr>
          <p:cNvPr id="288" name="Google Shape;288;p12"/>
          <p:cNvSpPr txBox="1"/>
          <p:nvPr>
            <p:ph idx="1" type="body"/>
          </p:nvPr>
        </p:nvSpPr>
        <p:spPr>
          <a:xfrm>
            <a:off x="680320" y="2336873"/>
            <a:ext cx="4698358" cy="3599316"/>
          </a:xfrm>
          <a:prstGeom prst="rect">
            <a:avLst/>
          </a:prstGeom>
          <a:noFill/>
          <a:ln>
            <a:noFill/>
          </a:ln>
        </p:spPr>
        <p:txBody>
          <a:bodyPr anchorCtr="0" anchor="t" bIns="45700" lIns="91425" spcFirstLastPara="1" rIns="91425" wrap="square" tIns="45700">
            <a:normAutofit/>
          </a:bodyPr>
          <a:lstStyle/>
          <a:p>
            <a:pPr indent="0" lvl="0" marL="0" rtl="0" algn="l">
              <a:lnSpc>
                <a:spcPct val="70000"/>
              </a:lnSpc>
              <a:spcBef>
                <a:spcPts val="0"/>
              </a:spcBef>
              <a:spcAft>
                <a:spcPts val="0"/>
              </a:spcAft>
              <a:buClr>
                <a:schemeClr val="lt1"/>
              </a:buClr>
              <a:buSzPts val="2000"/>
              <a:buNone/>
            </a:pPr>
            <a:r>
              <a:rPr lang="en-US" sz="2000"/>
              <a:t>Three papers have suggested the benefit of oxytocin in fighting COVID-19 because of its vasodilatory function through increasing nitric oxide</a:t>
            </a:r>
            <a:r>
              <a:rPr baseline="30000" lang="en-US" sz="2000"/>
              <a:t>(25)</a:t>
            </a:r>
            <a:r>
              <a:rPr lang="en-US" sz="2000"/>
              <a:t>. </a:t>
            </a:r>
            <a:endParaRPr/>
          </a:p>
          <a:p>
            <a:pPr indent="0" lvl="0" marL="0" rtl="0" algn="l">
              <a:lnSpc>
                <a:spcPct val="70000"/>
              </a:lnSpc>
              <a:spcBef>
                <a:spcPts val="1000"/>
              </a:spcBef>
              <a:spcAft>
                <a:spcPts val="0"/>
              </a:spcAft>
              <a:buClr>
                <a:schemeClr val="lt1"/>
              </a:buClr>
              <a:buSzPts val="2000"/>
              <a:buNone/>
            </a:pPr>
            <a:r>
              <a:t/>
            </a:r>
            <a:endParaRPr sz="2000"/>
          </a:p>
          <a:p>
            <a:pPr indent="0" lvl="0" marL="0" rtl="0" algn="l">
              <a:lnSpc>
                <a:spcPct val="70000"/>
              </a:lnSpc>
              <a:spcBef>
                <a:spcPts val="1000"/>
              </a:spcBef>
              <a:spcAft>
                <a:spcPts val="0"/>
              </a:spcAft>
              <a:buClr>
                <a:schemeClr val="lt1"/>
              </a:buClr>
              <a:buSzPts val="2000"/>
              <a:buNone/>
            </a:pPr>
            <a:r>
              <a:rPr lang="en-US" sz="2000"/>
              <a:t>Under normal cortisol levels oxytocin promotes sleep</a:t>
            </a:r>
            <a:r>
              <a:rPr baseline="30000" lang="en-US" sz="2000"/>
              <a:t>(26) </a:t>
            </a:r>
            <a:r>
              <a:rPr lang="en-US" sz="2000"/>
              <a:t>which could augment melatonin.</a:t>
            </a:r>
            <a:endParaRPr/>
          </a:p>
          <a:p>
            <a:pPr indent="0" lvl="0" marL="0" rtl="0" algn="l">
              <a:lnSpc>
                <a:spcPct val="70000"/>
              </a:lnSpc>
              <a:spcBef>
                <a:spcPts val="1000"/>
              </a:spcBef>
              <a:spcAft>
                <a:spcPts val="0"/>
              </a:spcAft>
              <a:buClr>
                <a:schemeClr val="lt1"/>
              </a:buClr>
              <a:buSzPts val="2000"/>
              <a:buNone/>
            </a:pPr>
            <a:r>
              <a:t/>
            </a:r>
            <a:endParaRPr sz="2000"/>
          </a:p>
          <a:p>
            <a:pPr indent="0" lvl="0" marL="0" rtl="0" algn="l">
              <a:lnSpc>
                <a:spcPct val="70000"/>
              </a:lnSpc>
              <a:spcBef>
                <a:spcPts val="1000"/>
              </a:spcBef>
              <a:spcAft>
                <a:spcPts val="0"/>
              </a:spcAft>
              <a:buClr>
                <a:schemeClr val="lt1"/>
              </a:buClr>
              <a:buSzPts val="2000"/>
              <a:buNone/>
            </a:pPr>
            <a:r>
              <a:rPr lang="en-US" sz="2000"/>
              <a:t>In opposition to the affects of cortisol and serving to reduce insulin resistance, oxytocin increases insulin secretion</a:t>
            </a:r>
            <a:r>
              <a:rPr baseline="30000" lang="en-US" sz="2000"/>
              <a:t>(27)</a:t>
            </a:r>
            <a:r>
              <a:rPr lang="en-US" sz="2000"/>
              <a:t>.  </a:t>
            </a:r>
            <a:endParaRPr/>
          </a:p>
          <a:p>
            <a:pPr indent="0" lvl="0" marL="0" rtl="0" algn="l">
              <a:lnSpc>
                <a:spcPct val="70000"/>
              </a:lnSpc>
              <a:spcBef>
                <a:spcPts val="1000"/>
              </a:spcBef>
              <a:spcAft>
                <a:spcPts val="0"/>
              </a:spcAft>
              <a:buClr>
                <a:schemeClr val="lt1"/>
              </a:buClr>
              <a:buSzPts val="2000"/>
              <a:buNone/>
            </a:pPr>
            <a:r>
              <a:t/>
            </a:r>
            <a:endParaRPr sz="2000"/>
          </a:p>
          <a:p>
            <a:pPr indent="0" lvl="0" marL="0" rtl="0" algn="l">
              <a:lnSpc>
                <a:spcPct val="70000"/>
              </a:lnSpc>
              <a:spcBef>
                <a:spcPts val="1000"/>
              </a:spcBef>
              <a:spcAft>
                <a:spcPts val="0"/>
              </a:spcAft>
              <a:buClr>
                <a:schemeClr val="lt1"/>
              </a:buClr>
              <a:buSzPts val="600"/>
              <a:buNone/>
            </a:pPr>
            <a:r>
              <a:t/>
            </a:r>
            <a:endParaRPr sz="600"/>
          </a:p>
        </p:txBody>
      </p:sp>
      <p:sp>
        <p:nvSpPr>
          <p:cNvPr id="289" name="Google Shape;289;p12"/>
          <p:cNvSpPr txBox="1"/>
          <p:nvPr>
            <p:ph idx="2" type="body"/>
          </p:nvPr>
        </p:nvSpPr>
        <p:spPr>
          <a:xfrm>
            <a:off x="5594123" y="2336873"/>
            <a:ext cx="4700058" cy="3599316"/>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lt1"/>
              </a:buClr>
              <a:buSzPts val="2000"/>
              <a:buNone/>
            </a:pPr>
            <a:r>
              <a:rPr lang="en-US" sz="2000"/>
              <a:t>Benefits of Oxytocin</a:t>
            </a:r>
            <a:endParaRPr/>
          </a:p>
          <a:p>
            <a:pPr indent="0" lvl="0" marL="0" rtl="0" algn="l">
              <a:lnSpc>
                <a:spcPct val="90000"/>
              </a:lnSpc>
              <a:spcBef>
                <a:spcPts val="1000"/>
              </a:spcBef>
              <a:spcAft>
                <a:spcPts val="0"/>
              </a:spcAft>
              <a:buClr>
                <a:schemeClr val="lt1"/>
              </a:buClr>
              <a:buSzPts val="2000"/>
              <a:buNone/>
            </a:pPr>
            <a:r>
              <a:rPr lang="en-US" sz="2000"/>
              <a:t>	Lower Blood Pressure</a:t>
            </a:r>
            <a:endParaRPr/>
          </a:p>
          <a:p>
            <a:pPr indent="0" lvl="0" marL="0" rtl="0" algn="l">
              <a:lnSpc>
                <a:spcPct val="90000"/>
              </a:lnSpc>
              <a:spcBef>
                <a:spcPts val="1000"/>
              </a:spcBef>
              <a:spcAft>
                <a:spcPts val="0"/>
              </a:spcAft>
              <a:buClr>
                <a:schemeClr val="lt1"/>
              </a:buClr>
              <a:buSzPts val="2000"/>
              <a:buNone/>
            </a:pPr>
            <a:r>
              <a:rPr lang="en-US" sz="2000"/>
              <a:t>	Lowers Cortisol</a:t>
            </a:r>
            <a:endParaRPr/>
          </a:p>
          <a:p>
            <a:pPr indent="0" lvl="0" marL="0" rtl="0" algn="l">
              <a:lnSpc>
                <a:spcPct val="90000"/>
              </a:lnSpc>
              <a:spcBef>
                <a:spcPts val="1000"/>
              </a:spcBef>
              <a:spcAft>
                <a:spcPts val="0"/>
              </a:spcAft>
              <a:buClr>
                <a:schemeClr val="lt1"/>
              </a:buClr>
              <a:buSzPts val="2000"/>
              <a:buNone/>
            </a:pPr>
            <a:r>
              <a:rPr lang="en-US" sz="2000"/>
              <a:t>	Increase pain threshold</a:t>
            </a:r>
            <a:endParaRPr/>
          </a:p>
          <a:p>
            <a:pPr indent="0" lvl="0" marL="0" rtl="0" algn="l">
              <a:lnSpc>
                <a:spcPct val="90000"/>
              </a:lnSpc>
              <a:spcBef>
                <a:spcPts val="1000"/>
              </a:spcBef>
              <a:spcAft>
                <a:spcPts val="0"/>
              </a:spcAft>
              <a:buClr>
                <a:schemeClr val="lt1"/>
              </a:buClr>
              <a:buSzPts val="2000"/>
              <a:buNone/>
            </a:pPr>
            <a:r>
              <a:rPr lang="en-US" sz="2000"/>
              <a:t>	Reduces anxiety</a:t>
            </a:r>
            <a:endParaRPr/>
          </a:p>
          <a:p>
            <a:pPr indent="0" lvl="0" marL="0" rtl="0" algn="l">
              <a:lnSpc>
                <a:spcPct val="90000"/>
              </a:lnSpc>
              <a:spcBef>
                <a:spcPts val="1000"/>
              </a:spcBef>
              <a:spcAft>
                <a:spcPts val="0"/>
              </a:spcAft>
              <a:buClr>
                <a:schemeClr val="lt1"/>
              </a:buClr>
              <a:buSzPts val="2000"/>
              <a:buNone/>
            </a:pPr>
            <a:r>
              <a:rPr lang="en-US" sz="2000"/>
              <a:t>	Increases social interaction</a:t>
            </a:r>
            <a:endParaRPr/>
          </a:p>
          <a:p>
            <a:pPr indent="0" lvl="0" marL="0" rtl="0" algn="l">
              <a:lnSpc>
                <a:spcPct val="90000"/>
              </a:lnSpc>
              <a:spcBef>
                <a:spcPts val="1000"/>
              </a:spcBef>
              <a:spcAft>
                <a:spcPts val="0"/>
              </a:spcAft>
              <a:buClr>
                <a:schemeClr val="lt1"/>
              </a:buClr>
              <a:buSzPts val="2000"/>
              <a:buNone/>
            </a:pPr>
            <a:r>
              <a:t/>
            </a:r>
            <a:endParaRPr sz="2000"/>
          </a:p>
          <a:p>
            <a:pPr indent="0" lvl="0" marL="0" rtl="0" algn="l">
              <a:lnSpc>
                <a:spcPct val="90000"/>
              </a:lnSpc>
              <a:spcBef>
                <a:spcPts val="1000"/>
              </a:spcBef>
              <a:spcAft>
                <a:spcPts val="0"/>
              </a:spcAft>
              <a:buClr>
                <a:schemeClr val="lt1"/>
              </a:buClr>
              <a:buSzPts val="2000"/>
              <a:buNone/>
            </a:pPr>
            <a:r>
              <a:rPr lang="en-US" sz="2000"/>
              <a:t>	</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93" name="Shape 293"/>
        <p:cNvGrpSpPr/>
        <p:nvPr/>
      </p:nvGrpSpPr>
      <p:grpSpPr>
        <a:xfrm>
          <a:off x="0" y="0"/>
          <a:ext cx="0" cy="0"/>
          <a:chOff x="0" y="0"/>
          <a:chExt cx="0" cy="0"/>
        </a:xfrm>
      </p:grpSpPr>
      <p:sp>
        <p:nvSpPr>
          <p:cNvPr id="294" name="Google Shape;294;p13"/>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GABA and LONG COVID symptoms</a:t>
            </a:r>
            <a:endParaRPr/>
          </a:p>
        </p:txBody>
      </p:sp>
      <p:sp>
        <p:nvSpPr>
          <p:cNvPr id="295" name="Google Shape;295;p13"/>
          <p:cNvSpPr txBox="1"/>
          <p:nvPr>
            <p:ph idx="1" type="body"/>
          </p:nvPr>
        </p:nvSpPr>
        <p:spPr>
          <a:xfrm>
            <a:off x="680320" y="2336873"/>
            <a:ext cx="4698358" cy="359931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1800"/>
              <a:buNone/>
            </a:pPr>
            <a:r>
              <a:rPr lang="en-US" sz="1800"/>
              <a:t>GABA is essential to ensure the pancreas releases enough insulin 2-4 minutes after glucose hits the bloodstream, and it stays elevated for 10-15 minutes</a:t>
            </a:r>
            <a:r>
              <a:rPr baseline="30000" lang="en-US" sz="1800"/>
              <a:t>(28)</a:t>
            </a:r>
            <a:r>
              <a:rPr lang="en-US" sz="1800"/>
              <a:t>. Too little allows blood sugar to stay high and inflammation to rise. </a:t>
            </a:r>
            <a:endParaRPr/>
          </a:p>
          <a:p>
            <a:pPr indent="0" lvl="0" marL="0" rtl="0" algn="l">
              <a:lnSpc>
                <a:spcPct val="90000"/>
              </a:lnSpc>
              <a:spcBef>
                <a:spcPts val="1000"/>
              </a:spcBef>
              <a:spcAft>
                <a:spcPts val="0"/>
              </a:spcAft>
              <a:buClr>
                <a:schemeClr val="lt1"/>
              </a:buClr>
              <a:buSzPts val="1800"/>
              <a:buNone/>
            </a:pPr>
            <a:r>
              <a:t/>
            </a:r>
            <a:endParaRPr sz="1800"/>
          </a:p>
          <a:p>
            <a:pPr indent="0" lvl="0" marL="0" rtl="0" algn="l">
              <a:lnSpc>
                <a:spcPct val="90000"/>
              </a:lnSpc>
              <a:spcBef>
                <a:spcPts val="1000"/>
              </a:spcBef>
              <a:spcAft>
                <a:spcPts val="0"/>
              </a:spcAft>
              <a:buClr>
                <a:schemeClr val="lt1"/>
              </a:buClr>
              <a:buSzPts val="1800"/>
              <a:buNone/>
            </a:pPr>
            <a:r>
              <a:rPr lang="en-US" sz="1800"/>
              <a:t>GABA reduces muscle oxidative stress</a:t>
            </a:r>
            <a:r>
              <a:rPr baseline="30000" lang="en-US" sz="1800"/>
              <a:t>(29)</a:t>
            </a:r>
            <a:r>
              <a:rPr lang="en-US" sz="1800"/>
              <a:t>.</a:t>
            </a:r>
            <a:endParaRPr/>
          </a:p>
          <a:p>
            <a:pPr indent="0" lvl="0" marL="0" rtl="0" algn="l">
              <a:lnSpc>
                <a:spcPct val="90000"/>
              </a:lnSpc>
              <a:spcBef>
                <a:spcPts val="1000"/>
              </a:spcBef>
              <a:spcAft>
                <a:spcPts val="0"/>
              </a:spcAft>
              <a:buClr>
                <a:schemeClr val="lt1"/>
              </a:buClr>
              <a:buSzPts val="1800"/>
              <a:buNone/>
            </a:pPr>
            <a:r>
              <a:t/>
            </a:r>
            <a:endParaRPr sz="1800"/>
          </a:p>
          <a:p>
            <a:pPr indent="0" lvl="0" marL="0" rtl="0" algn="l">
              <a:lnSpc>
                <a:spcPct val="90000"/>
              </a:lnSpc>
              <a:spcBef>
                <a:spcPts val="1000"/>
              </a:spcBef>
              <a:spcAft>
                <a:spcPts val="0"/>
              </a:spcAft>
              <a:buClr>
                <a:schemeClr val="lt1"/>
              </a:buClr>
              <a:buSzPts val="1800"/>
              <a:buNone/>
            </a:pPr>
            <a:r>
              <a:rPr lang="en-US" sz="1800"/>
              <a:t>GABA enhance sleep in conjunction with melatonin</a:t>
            </a:r>
            <a:r>
              <a:rPr baseline="30000" lang="en-US" sz="1800"/>
              <a:t>(18)</a:t>
            </a:r>
            <a:r>
              <a:rPr lang="en-US" sz="1800"/>
              <a:t>.</a:t>
            </a:r>
            <a:endParaRPr/>
          </a:p>
          <a:p>
            <a:pPr indent="0" lvl="0" marL="0" rtl="0" algn="l">
              <a:lnSpc>
                <a:spcPct val="90000"/>
              </a:lnSpc>
              <a:spcBef>
                <a:spcPts val="1000"/>
              </a:spcBef>
              <a:spcAft>
                <a:spcPts val="0"/>
              </a:spcAft>
              <a:buClr>
                <a:schemeClr val="lt1"/>
              </a:buClr>
              <a:buSzPts val="2400"/>
              <a:buNone/>
            </a:pPr>
            <a:r>
              <a:t/>
            </a:r>
            <a:endParaRPr/>
          </a:p>
          <a:p>
            <a:pPr indent="0" lvl="0" marL="0" rtl="0" algn="l">
              <a:lnSpc>
                <a:spcPct val="90000"/>
              </a:lnSpc>
              <a:spcBef>
                <a:spcPts val="1000"/>
              </a:spcBef>
              <a:spcAft>
                <a:spcPts val="0"/>
              </a:spcAft>
              <a:buClr>
                <a:schemeClr val="lt1"/>
              </a:buClr>
              <a:buSzPts val="2400"/>
              <a:buNone/>
            </a:pPr>
            <a:r>
              <a:t/>
            </a:r>
            <a:endParaRPr/>
          </a:p>
        </p:txBody>
      </p:sp>
      <p:sp>
        <p:nvSpPr>
          <p:cNvPr id="296" name="Google Shape;296;p13"/>
          <p:cNvSpPr txBox="1"/>
          <p:nvPr>
            <p:ph idx="2" type="body"/>
          </p:nvPr>
        </p:nvSpPr>
        <p:spPr>
          <a:xfrm>
            <a:off x="5594123" y="2336873"/>
            <a:ext cx="4700058"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Symptoms of Low GABA(Psychology Today)</a:t>
            </a:r>
            <a:endParaRPr/>
          </a:p>
          <a:p>
            <a:pPr indent="-228600" lvl="1" marL="685800" rtl="0" algn="l">
              <a:lnSpc>
                <a:spcPct val="90000"/>
              </a:lnSpc>
              <a:spcBef>
                <a:spcPts val="500"/>
              </a:spcBef>
              <a:spcAft>
                <a:spcPts val="0"/>
              </a:spcAft>
              <a:buClr>
                <a:schemeClr val="lt1"/>
              </a:buClr>
              <a:buSzPts val="2200"/>
              <a:buChar char="•"/>
            </a:pPr>
            <a:r>
              <a:rPr lang="en-US" sz="2200"/>
              <a:t>Anxiety</a:t>
            </a:r>
            <a:endParaRPr/>
          </a:p>
          <a:p>
            <a:pPr indent="-228600" lvl="1" marL="685800" rtl="0" algn="l">
              <a:lnSpc>
                <a:spcPct val="90000"/>
              </a:lnSpc>
              <a:spcBef>
                <a:spcPts val="500"/>
              </a:spcBef>
              <a:spcAft>
                <a:spcPts val="0"/>
              </a:spcAft>
              <a:buClr>
                <a:schemeClr val="lt1"/>
              </a:buClr>
              <a:buSzPts val="2200"/>
              <a:buChar char="•"/>
            </a:pPr>
            <a:r>
              <a:rPr lang="en-US" sz="2200"/>
              <a:t>Chronic Stress</a:t>
            </a:r>
            <a:endParaRPr/>
          </a:p>
          <a:p>
            <a:pPr indent="-228600" lvl="1" marL="685800" rtl="0" algn="l">
              <a:lnSpc>
                <a:spcPct val="90000"/>
              </a:lnSpc>
              <a:spcBef>
                <a:spcPts val="500"/>
              </a:spcBef>
              <a:spcAft>
                <a:spcPts val="0"/>
              </a:spcAft>
              <a:buClr>
                <a:schemeClr val="lt1"/>
              </a:buClr>
              <a:buSzPts val="2200"/>
              <a:buChar char="•"/>
            </a:pPr>
            <a:r>
              <a:rPr lang="en-US" sz="2200"/>
              <a:t>Depression</a:t>
            </a:r>
            <a:endParaRPr/>
          </a:p>
          <a:p>
            <a:pPr indent="-228600" lvl="1" marL="685800" rtl="0" algn="l">
              <a:lnSpc>
                <a:spcPct val="90000"/>
              </a:lnSpc>
              <a:spcBef>
                <a:spcPts val="500"/>
              </a:spcBef>
              <a:spcAft>
                <a:spcPts val="0"/>
              </a:spcAft>
              <a:buClr>
                <a:schemeClr val="lt1"/>
              </a:buClr>
              <a:buSzPts val="2200"/>
              <a:buChar char="•"/>
            </a:pPr>
            <a:r>
              <a:rPr lang="en-US" sz="2200"/>
              <a:t>Poor concentrating/Memory</a:t>
            </a:r>
            <a:endParaRPr/>
          </a:p>
          <a:p>
            <a:pPr indent="-228600" lvl="1" marL="685800" rtl="0" algn="l">
              <a:lnSpc>
                <a:spcPct val="90000"/>
              </a:lnSpc>
              <a:spcBef>
                <a:spcPts val="500"/>
              </a:spcBef>
              <a:spcAft>
                <a:spcPts val="0"/>
              </a:spcAft>
              <a:buClr>
                <a:schemeClr val="lt1"/>
              </a:buClr>
              <a:buSzPts val="2200"/>
              <a:buChar char="•"/>
            </a:pPr>
            <a:r>
              <a:rPr lang="en-US" sz="2200"/>
              <a:t>Muscle Pain/Headache</a:t>
            </a:r>
            <a:endParaRPr/>
          </a:p>
          <a:p>
            <a:pPr indent="-228600" lvl="1" marL="685800" rtl="0" algn="l">
              <a:lnSpc>
                <a:spcPct val="90000"/>
              </a:lnSpc>
              <a:spcBef>
                <a:spcPts val="500"/>
              </a:spcBef>
              <a:spcAft>
                <a:spcPts val="0"/>
              </a:spcAft>
              <a:buClr>
                <a:schemeClr val="lt1"/>
              </a:buClr>
              <a:buSzPts val="2200"/>
              <a:buChar char="•"/>
            </a:pPr>
            <a:r>
              <a:rPr lang="en-US" sz="2200"/>
              <a:t>Insomnia</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0" name="Shape 300"/>
        <p:cNvGrpSpPr/>
        <p:nvPr/>
      </p:nvGrpSpPr>
      <p:grpSpPr>
        <a:xfrm>
          <a:off x="0" y="0"/>
          <a:ext cx="0" cy="0"/>
          <a:chOff x="0" y="0"/>
          <a:chExt cx="0" cy="0"/>
        </a:xfrm>
      </p:grpSpPr>
      <p:sp>
        <p:nvSpPr>
          <p:cNvPr id="301" name="Google Shape;301;p14"/>
          <p:cNvSpPr txBox="1"/>
          <p:nvPr>
            <p:ph type="title"/>
          </p:nvPr>
        </p:nvSpPr>
        <p:spPr>
          <a:xfrm>
            <a:off x="680319" y="753229"/>
            <a:ext cx="9613863" cy="1080937"/>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COVID-19 Causing New Onset Diabetes</a:t>
            </a:r>
            <a:endParaRPr/>
          </a:p>
        </p:txBody>
      </p:sp>
      <p:sp>
        <p:nvSpPr>
          <p:cNvPr id="302" name="Google Shape;302;p14"/>
          <p:cNvSpPr txBox="1"/>
          <p:nvPr>
            <p:ph idx="1" type="body"/>
          </p:nvPr>
        </p:nvSpPr>
        <p:spPr>
          <a:xfrm>
            <a:off x="906350" y="2336873"/>
            <a:ext cx="4472327" cy="693135"/>
          </a:xfrm>
          <a:prstGeom prst="rect">
            <a:avLst/>
          </a:prstGeom>
          <a:noFill/>
          <a:ln>
            <a:noFill/>
          </a:ln>
        </p:spPr>
        <p:txBody>
          <a:bodyPr anchorCtr="0" anchor="b"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None/>
            </a:pPr>
            <a:r>
              <a:t/>
            </a:r>
            <a:endParaRPr/>
          </a:p>
        </p:txBody>
      </p:sp>
      <p:sp>
        <p:nvSpPr>
          <p:cNvPr id="303" name="Google Shape;303;p14"/>
          <p:cNvSpPr txBox="1"/>
          <p:nvPr>
            <p:ph idx="2" type="body"/>
          </p:nvPr>
        </p:nvSpPr>
        <p:spPr>
          <a:xfrm>
            <a:off x="680322" y="3030008"/>
            <a:ext cx="4698355" cy="2906179"/>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lt1"/>
              </a:buClr>
              <a:buSzPts val="2400"/>
              <a:buChar char="•"/>
            </a:pPr>
            <a:r>
              <a:rPr lang="en-US"/>
              <a:t>There is a bi-directional relationship between COVID-19 and diabetes</a:t>
            </a:r>
            <a:r>
              <a:rPr baseline="30000" lang="en-US"/>
              <a:t>(30)</a:t>
            </a:r>
            <a:r>
              <a:rPr lang="en-US"/>
              <a:t>. Diabetes, through increased inflammation, makes an individual susceptible to COVID-19, and through increasing inflammation, COVID-19, can lead to T2D.</a:t>
            </a:r>
            <a:endParaRPr/>
          </a:p>
        </p:txBody>
      </p:sp>
      <p:sp>
        <p:nvSpPr>
          <p:cNvPr id="304" name="Google Shape;304;p14"/>
          <p:cNvSpPr txBox="1"/>
          <p:nvPr>
            <p:ph idx="3" type="body"/>
          </p:nvPr>
        </p:nvSpPr>
        <p:spPr>
          <a:xfrm>
            <a:off x="5820154" y="2336873"/>
            <a:ext cx="4474028" cy="692076"/>
          </a:xfrm>
          <a:prstGeom prst="rect">
            <a:avLst/>
          </a:prstGeom>
          <a:noFill/>
          <a:ln>
            <a:noFill/>
          </a:ln>
        </p:spPr>
        <p:txBody>
          <a:bodyPr anchorCtr="0" anchor="b" bIns="45700" lIns="91425" spcFirstLastPara="1" rIns="91425" wrap="square" tIns="45700">
            <a:normAutofit/>
          </a:bodyPr>
          <a:lstStyle/>
          <a:p>
            <a:pPr indent="0" lvl="0" marL="0" rtl="0" algn="ctr">
              <a:lnSpc>
                <a:spcPct val="90000"/>
              </a:lnSpc>
              <a:spcBef>
                <a:spcPts val="0"/>
              </a:spcBef>
              <a:spcAft>
                <a:spcPts val="0"/>
              </a:spcAft>
              <a:buClr>
                <a:srgbClr val="FFFF00"/>
              </a:buClr>
              <a:buSzPts val="2400"/>
              <a:buNone/>
            </a:pPr>
            <a:r>
              <a:rPr lang="en-US">
                <a:solidFill>
                  <a:srgbClr val="FFFF00"/>
                </a:solidFill>
                <a:highlight>
                  <a:srgbClr val="FF0000"/>
                </a:highlight>
              </a:rPr>
              <a:t>INSULIN RESISTANCE</a:t>
            </a:r>
            <a:endParaRPr/>
          </a:p>
        </p:txBody>
      </p:sp>
      <p:sp>
        <p:nvSpPr>
          <p:cNvPr id="305" name="Google Shape;305;p14"/>
          <p:cNvSpPr txBox="1"/>
          <p:nvPr>
            <p:ph idx="4" type="body"/>
          </p:nvPr>
        </p:nvSpPr>
        <p:spPr>
          <a:xfrm>
            <a:off x="5594123" y="3030008"/>
            <a:ext cx="4700059" cy="2906179"/>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rgbClr val="FFFF00"/>
              </a:buClr>
              <a:buSzPts val="1900"/>
              <a:buNone/>
            </a:pPr>
            <a:r>
              <a:rPr lang="en-US" sz="1900">
                <a:solidFill>
                  <a:srgbClr val="FFFF00"/>
                </a:solidFill>
                <a:highlight>
                  <a:srgbClr val="FF0000"/>
                </a:highlight>
              </a:rPr>
              <a:t>Increased Cortisol: Slows insulin release</a:t>
            </a:r>
            <a:endParaRPr/>
          </a:p>
          <a:p>
            <a:pPr indent="0" lvl="0" marL="0" rtl="0" algn="l">
              <a:lnSpc>
                <a:spcPct val="80000"/>
              </a:lnSpc>
              <a:spcBef>
                <a:spcPts val="1000"/>
              </a:spcBef>
              <a:spcAft>
                <a:spcPts val="0"/>
              </a:spcAft>
              <a:buClr>
                <a:schemeClr val="lt1"/>
              </a:buClr>
              <a:buSzPts val="1900"/>
              <a:buNone/>
            </a:pPr>
            <a:r>
              <a:t/>
            </a:r>
            <a:endParaRPr sz="1900">
              <a:solidFill>
                <a:srgbClr val="FFFF00"/>
              </a:solidFill>
              <a:highlight>
                <a:srgbClr val="FF0000"/>
              </a:highlight>
            </a:endParaRPr>
          </a:p>
          <a:p>
            <a:pPr indent="0" lvl="0" marL="0" rtl="0" algn="l">
              <a:lnSpc>
                <a:spcPct val="80000"/>
              </a:lnSpc>
              <a:spcBef>
                <a:spcPts val="1000"/>
              </a:spcBef>
              <a:spcAft>
                <a:spcPts val="0"/>
              </a:spcAft>
              <a:buClr>
                <a:srgbClr val="FFFF00"/>
              </a:buClr>
              <a:buSzPts val="1900"/>
              <a:buNone/>
            </a:pPr>
            <a:r>
              <a:rPr lang="en-US" sz="1900">
                <a:solidFill>
                  <a:srgbClr val="FFFF00"/>
                </a:solidFill>
                <a:highlight>
                  <a:srgbClr val="FF0000"/>
                </a:highlight>
              </a:rPr>
              <a:t>Decreased Melatonin: Increases cortisol</a:t>
            </a:r>
            <a:endParaRPr/>
          </a:p>
          <a:p>
            <a:pPr indent="0" lvl="0" marL="0" rtl="0" algn="l">
              <a:lnSpc>
                <a:spcPct val="80000"/>
              </a:lnSpc>
              <a:spcBef>
                <a:spcPts val="1000"/>
              </a:spcBef>
              <a:spcAft>
                <a:spcPts val="0"/>
              </a:spcAft>
              <a:buClr>
                <a:schemeClr val="lt1"/>
              </a:buClr>
              <a:buSzPts val="1900"/>
              <a:buNone/>
            </a:pPr>
            <a:r>
              <a:t/>
            </a:r>
            <a:endParaRPr sz="1900">
              <a:solidFill>
                <a:srgbClr val="FFFF00"/>
              </a:solidFill>
              <a:highlight>
                <a:srgbClr val="FF0000"/>
              </a:highlight>
            </a:endParaRPr>
          </a:p>
          <a:p>
            <a:pPr indent="0" lvl="0" marL="0" rtl="0" algn="l">
              <a:lnSpc>
                <a:spcPct val="80000"/>
              </a:lnSpc>
              <a:spcBef>
                <a:spcPts val="1000"/>
              </a:spcBef>
              <a:spcAft>
                <a:spcPts val="0"/>
              </a:spcAft>
              <a:buClr>
                <a:srgbClr val="FFFF00"/>
              </a:buClr>
              <a:buSzPts val="1900"/>
              <a:buNone/>
            </a:pPr>
            <a:r>
              <a:rPr lang="en-US" sz="1900">
                <a:solidFill>
                  <a:srgbClr val="FFFF00"/>
                </a:solidFill>
                <a:highlight>
                  <a:srgbClr val="FF0000"/>
                </a:highlight>
              </a:rPr>
              <a:t>Decreased Oxytosin:  Increases cortisol</a:t>
            </a:r>
            <a:endParaRPr/>
          </a:p>
          <a:p>
            <a:pPr indent="0" lvl="0" marL="0" rtl="0" algn="l">
              <a:lnSpc>
                <a:spcPct val="80000"/>
              </a:lnSpc>
              <a:spcBef>
                <a:spcPts val="1000"/>
              </a:spcBef>
              <a:spcAft>
                <a:spcPts val="0"/>
              </a:spcAft>
              <a:buClr>
                <a:schemeClr val="lt1"/>
              </a:buClr>
              <a:buSzPts val="1900"/>
              <a:buNone/>
            </a:pPr>
            <a:r>
              <a:t/>
            </a:r>
            <a:endParaRPr sz="1900">
              <a:solidFill>
                <a:srgbClr val="FFFF00"/>
              </a:solidFill>
              <a:highlight>
                <a:srgbClr val="FF0000"/>
              </a:highlight>
            </a:endParaRPr>
          </a:p>
          <a:p>
            <a:pPr indent="0" lvl="0" marL="0" rtl="0" algn="l">
              <a:lnSpc>
                <a:spcPct val="80000"/>
              </a:lnSpc>
              <a:spcBef>
                <a:spcPts val="1000"/>
              </a:spcBef>
              <a:spcAft>
                <a:spcPts val="0"/>
              </a:spcAft>
              <a:buClr>
                <a:srgbClr val="FFFF00"/>
              </a:buClr>
              <a:buSzPts val="1900"/>
              <a:buNone/>
            </a:pPr>
            <a:r>
              <a:rPr lang="en-US" sz="1900">
                <a:solidFill>
                  <a:srgbClr val="FFFF00"/>
                </a:solidFill>
                <a:highlight>
                  <a:srgbClr val="FF0000"/>
                </a:highlight>
              </a:rPr>
              <a:t>Decreased GABA: Reduces Insulin secretion</a:t>
            </a:r>
            <a:endParaRPr/>
          </a:p>
          <a:p>
            <a:pPr indent="0" lvl="0" marL="0" rtl="0" algn="l">
              <a:lnSpc>
                <a:spcPct val="80000"/>
              </a:lnSpc>
              <a:spcBef>
                <a:spcPts val="1000"/>
              </a:spcBef>
              <a:spcAft>
                <a:spcPts val="0"/>
              </a:spcAft>
              <a:buClr>
                <a:schemeClr val="lt1"/>
              </a:buClr>
              <a:buSzPts val="2400"/>
              <a:buNone/>
            </a:pPr>
            <a:r>
              <a:t/>
            </a:r>
            <a:endParaRPr>
              <a:solidFill>
                <a:srgbClr val="FFFF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09" name="Shape 309"/>
        <p:cNvGrpSpPr/>
        <p:nvPr/>
      </p:nvGrpSpPr>
      <p:grpSpPr>
        <a:xfrm>
          <a:off x="0" y="0"/>
          <a:ext cx="0" cy="0"/>
          <a:chOff x="0" y="0"/>
          <a:chExt cx="0" cy="0"/>
        </a:xfrm>
      </p:grpSpPr>
      <p:sp>
        <p:nvSpPr>
          <p:cNvPr id="310" name="Google Shape;310;p15"/>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Getting Over LONG COVID</a:t>
            </a:r>
            <a:endParaRPr/>
          </a:p>
        </p:txBody>
      </p:sp>
      <p:sp>
        <p:nvSpPr>
          <p:cNvPr id="311" name="Google Shape;311;p15"/>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2400"/>
              <a:buNone/>
            </a:pPr>
            <a:r>
              <a:t/>
            </a:r>
            <a:endParaRPr/>
          </a:p>
          <a:p>
            <a:pPr indent="0" lvl="0" marL="0" rtl="0" algn="ctr">
              <a:lnSpc>
                <a:spcPct val="90000"/>
              </a:lnSpc>
              <a:spcBef>
                <a:spcPts val="1000"/>
              </a:spcBef>
              <a:spcAft>
                <a:spcPts val="0"/>
              </a:spcAft>
              <a:buClr>
                <a:schemeClr val="lt1"/>
              </a:buClr>
              <a:buSzPts val="3200"/>
              <a:buNone/>
            </a:pPr>
            <a:r>
              <a:rPr lang="en-US" sz="3200"/>
              <a:t>Symptoms will conclude, and the recovery-relapse cycle will end when hormones return to a balance allowing the body to return from anaerobic metabolism to aerobic metabolism which will restore systemic ATP levels.</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15" name="Shape 315"/>
        <p:cNvGrpSpPr/>
        <p:nvPr/>
      </p:nvGrpSpPr>
      <p:grpSpPr>
        <a:xfrm>
          <a:off x="0" y="0"/>
          <a:ext cx="0" cy="0"/>
          <a:chOff x="0" y="0"/>
          <a:chExt cx="0" cy="0"/>
        </a:xfrm>
      </p:grpSpPr>
      <p:sp>
        <p:nvSpPr>
          <p:cNvPr id="316" name="Google Shape;316;p16"/>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Treatment Barriers To Recovery </a:t>
            </a:r>
            <a:endParaRPr/>
          </a:p>
        </p:txBody>
      </p:sp>
      <p:sp>
        <p:nvSpPr>
          <p:cNvPr id="317" name="Google Shape;317;p16"/>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000"/>
              <a:buChar char="•"/>
            </a:pPr>
            <a:r>
              <a:rPr lang="en-US" sz="2000"/>
              <a:t>Standard doctor-patient interaction. Go to doctor, report symptoms. Bloodwork will reveal daytime level of inflammation. Medication to reduce symptoms will be administered.</a:t>
            </a:r>
            <a:endParaRPr/>
          </a:p>
          <a:p>
            <a:pPr indent="-228600" lvl="0" marL="228600" rtl="0" algn="l">
              <a:lnSpc>
                <a:spcPct val="90000"/>
              </a:lnSpc>
              <a:spcBef>
                <a:spcPts val="1000"/>
              </a:spcBef>
              <a:spcAft>
                <a:spcPts val="0"/>
              </a:spcAft>
              <a:buClr>
                <a:schemeClr val="lt1"/>
              </a:buClr>
              <a:buSzPts val="2000"/>
              <a:buChar char="•"/>
            </a:pPr>
            <a:r>
              <a:rPr lang="en-US" sz="2000"/>
              <a:t>The symptoms are not static because of the 24h cycles of hormones. </a:t>
            </a:r>
            <a:endParaRPr/>
          </a:p>
          <a:p>
            <a:pPr indent="-228600" lvl="0" marL="228600" rtl="0" algn="l">
              <a:lnSpc>
                <a:spcPct val="90000"/>
              </a:lnSpc>
              <a:spcBef>
                <a:spcPts val="1000"/>
              </a:spcBef>
              <a:spcAft>
                <a:spcPts val="0"/>
              </a:spcAft>
              <a:buClr>
                <a:schemeClr val="lt1"/>
              </a:buClr>
              <a:buSzPts val="2000"/>
              <a:buChar char="•"/>
            </a:pPr>
            <a:r>
              <a:rPr lang="en-US" sz="2000"/>
              <a:t>Standard outpatient therapy interaction. Go X days a week for X minutes of low energy expenditure, stop start, activity</a:t>
            </a:r>
            <a:r>
              <a:rPr baseline="30000" lang="en-US" sz="2000"/>
              <a:t> </a:t>
            </a:r>
            <a:r>
              <a:rPr lang="en-US" sz="2000"/>
              <a:t>which increases low grade inflammation</a:t>
            </a:r>
            <a:r>
              <a:rPr baseline="30000" lang="en-US" sz="2000"/>
              <a:t>(31) </a:t>
            </a:r>
            <a:r>
              <a:rPr lang="en-US" sz="2000"/>
              <a:t>placing the individual at risk for relapse.</a:t>
            </a:r>
            <a:endParaRPr/>
          </a:p>
          <a:p>
            <a:pPr indent="-228600" lvl="0" marL="228600" rtl="0" algn="l">
              <a:lnSpc>
                <a:spcPct val="90000"/>
              </a:lnSpc>
              <a:spcBef>
                <a:spcPts val="1000"/>
              </a:spcBef>
              <a:spcAft>
                <a:spcPts val="0"/>
              </a:spcAft>
              <a:buClr>
                <a:schemeClr val="lt1"/>
              </a:buClr>
              <a:buSzPts val="2000"/>
              <a:buChar char="•"/>
            </a:pPr>
            <a:r>
              <a:rPr lang="en-US" sz="2000"/>
              <a:t>The assumption is “healthy eating” and “exercise” cure things as a result of wellness marketing. The public thinks engaging in them mitigates the other several hours a day of screening.</a:t>
            </a:r>
            <a:endParaRPr/>
          </a:p>
          <a:p>
            <a:pPr indent="-101600" lvl="0" marL="228600" rtl="0" algn="l">
              <a:lnSpc>
                <a:spcPct val="90000"/>
              </a:lnSpc>
              <a:spcBef>
                <a:spcPts val="1000"/>
              </a:spcBef>
              <a:spcAft>
                <a:spcPts val="0"/>
              </a:spcAft>
              <a:buClr>
                <a:schemeClr val="lt1"/>
              </a:buClr>
              <a:buSzPts val="2000"/>
              <a:buNone/>
            </a:pPr>
            <a:r>
              <a:t/>
            </a:r>
            <a:endParaRPr sz="2000"/>
          </a:p>
          <a:p>
            <a:pPr indent="-101600" lvl="0" marL="228600" rtl="0" algn="l">
              <a:lnSpc>
                <a:spcPct val="90000"/>
              </a:lnSpc>
              <a:spcBef>
                <a:spcPts val="1000"/>
              </a:spcBef>
              <a:spcAft>
                <a:spcPts val="0"/>
              </a:spcAft>
              <a:buClr>
                <a:schemeClr val="lt1"/>
              </a:buClr>
              <a:buSzPts val="2000"/>
              <a:buNone/>
            </a:pPr>
            <a:r>
              <a:t/>
            </a:r>
            <a:endParaRPr sz="2000"/>
          </a:p>
          <a:p>
            <a:pPr indent="-101600" lvl="0" marL="228600" rtl="0" algn="l">
              <a:lnSpc>
                <a:spcPct val="90000"/>
              </a:lnSpc>
              <a:spcBef>
                <a:spcPts val="1000"/>
              </a:spcBef>
              <a:spcAft>
                <a:spcPts val="0"/>
              </a:spcAft>
              <a:buClr>
                <a:schemeClr val="lt1"/>
              </a:buClr>
              <a:buSzPts val="2000"/>
              <a:buNone/>
            </a:pPr>
            <a:r>
              <a:t/>
            </a:r>
            <a:endParaRPr sz="2000"/>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21" name="Shape 321"/>
        <p:cNvGrpSpPr/>
        <p:nvPr/>
      </p:nvGrpSpPr>
      <p:grpSpPr>
        <a:xfrm>
          <a:off x="0" y="0"/>
          <a:ext cx="0" cy="0"/>
          <a:chOff x="0" y="0"/>
          <a:chExt cx="0" cy="0"/>
        </a:xfrm>
      </p:grpSpPr>
      <p:sp>
        <p:nvSpPr>
          <p:cNvPr id="322" name="Google Shape;322;p17"/>
          <p:cNvSpPr txBox="1"/>
          <p:nvPr>
            <p:ph type="title"/>
          </p:nvPr>
        </p:nvSpPr>
        <p:spPr>
          <a:xfrm>
            <a:off x="680319" y="753229"/>
            <a:ext cx="9613863" cy="1080937"/>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The LONG COVID Problem Ahead</a:t>
            </a:r>
            <a:endParaRPr/>
          </a:p>
        </p:txBody>
      </p:sp>
      <p:sp>
        <p:nvSpPr>
          <p:cNvPr id="323" name="Google Shape;323;p17"/>
          <p:cNvSpPr txBox="1"/>
          <p:nvPr>
            <p:ph idx="1" type="body"/>
          </p:nvPr>
        </p:nvSpPr>
        <p:spPr>
          <a:xfrm>
            <a:off x="906350" y="2336873"/>
            <a:ext cx="4472327" cy="693135"/>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lt1"/>
              </a:buClr>
              <a:buSzPts val="1800"/>
              <a:buNone/>
            </a:pPr>
            <a:r>
              <a:rPr lang="en-US" sz="1800"/>
              <a:t>Medicare is reducing rehabilitation reimbursement from service overutilization and underfunding.</a:t>
            </a:r>
            <a:endParaRPr/>
          </a:p>
        </p:txBody>
      </p:sp>
      <p:sp>
        <p:nvSpPr>
          <p:cNvPr id="324" name="Google Shape;324;p17"/>
          <p:cNvSpPr txBox="1"/>
          <p:nvPr>
            <p:ph idx="2" type="body"/>
          </p:nvPr>
        </p:nvSpPr>
        <p:spPr>
          <a:xfrm>
            <a:off x="680322" y="3030008"/>
            <a:ext cx="4698355" cy="2906179"/>
          </a:xfrm>
          <a:prstGeom prst="rect">
            <a:avLst/>
          </a:prstGeom>
          <a:noFill/>
          <a:ln>
            <a:noFill/>
          </a:ln>
        </p:spPr>
        <p:txBody>
          <a:bodyPr anchorCtr="0" anchor="t" bIns="45700" lIns="91425" spcFirstLastPara="1" rIns="91425" wrap="square" tIns="45700">
            <a:normAutofit/>
          </a:bodyPr>
          <a:lstStyle/>
          <a:p>
            <a:pPr indent="-76200" lvl="0" marL="228600" rtl="0" algn="l">
              <a:lnSpc>
                <a:spcPct val="90000"/>
              </a:lnSpc>
              <a:spcBef>
                <a:spcPts val="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000"/>
              <a:buChar char="•"/>
            </a:pPr>
            <a:r>
              <a:rPr lang="en-US" sz="2000"/>
              <a:t>Millions of retired and disabled Americans live in a downward spiral of exacerbation, hospitalization, greater service utilization. A Blue Cross Blue Shield report from 2017 reported major health declines are beginning at age 27 among Millennials</a:t>
            </a:r>
            <a:r>
              <a:rPr baseline="30000" lang="en-US" sz="2000"/>
              <a:t>(32)</a:t>
            </a:r>
            <a:r>
              <a:rPr lang="en-US" sz="2000"/>
              <a:t>. </a:t>
            </a:r>
            <a:endParaRPr/>
          </a:p>
        </p:txBody>
      </p:sp>
      <p:sp>
        <p:nvSpPr>
          <p:cNvPr id="325" name="Google Shape;325;p17"/>
          <p:cNvSpPr txBox="1"/>
          <p:nvPr>
            <p:ph idx="3" type="body"/>
          </p:nvPr>
        </p:nvSpPr>
        <p:spPr>
          <a:xfrm>
            <a:off x="5820154" y="2336873"/>
            <a:ext cx="4474028" cy="692076"/>
          </a:xfrm>
          <a:prstGeom prst="rect">
            <a:avLst/>
          </a:prstGeom>
          <a:noFill/>
          <a:ln>
            <a:noFill/>
          </a:ln>
        </p:spPr>
        <p:txBody>
          <a:bodyPr anchorCtr="0" anchor="b" bIns="45700" lIns="91425" spcFirstLastPara="1" rIns="91425" wrap="square" tIns="45700">
            <a:noAutofit/>
          </a:bodyPr>
          <a:lstStyle/>
          <a:p>
            <a:pPr indent="0" lvl="0" marL="0" rtl="0" algn="l">
              <a:lnSpc>
                <a:spcPct val="90000"/>
              </a:lnSpc>
              <a:spcBef>
                <a:spcPts val="0"/>
              </a:spcBef>
              <a:spcAft>
                <a:spcPts val="0"/>
              </a:spcAft>
              <a:buClr>
                <a:schemeClr val="lt1"/>
              </a:buClr>
              <a:buSzPts val="1800"/>
              <a:buNone/>
            </a:pPr>
            <a:r>
              <a:rPr lang="en-US" sz="1800"/>
              <a:t>By the completion of the major years of the pandemic millions of Americans could be suffering from LONG COVID.</a:t>
            </a:r>
            <a:endParaRPr/>
          </a:p>
        </p:txBody>
      </p:sp>
      <p:sp>
        <p:nvSpPr>
          <p:cNvPr id="326" name="Google Shape;326;p17"/>
          <p:cNvSpPr txBox="1"/>
          <p:nvPr>
            <p:ph idx="4" type="body"/>
          </p:nvPr>
        </p:nvSpPr>
        <p:spPr>
          <a:xfrm>
            <a:off x="5594123" y="3030008"/>
            <a:ext cx="4700059" cy="2906179"/>
          </a:xfrm>
          <a:prstGeom prst="rect">
            <a:avLst/>
          </a:prstGeom>
          <a:noFill/>
          <a:ln>
            <a:noFill/>
          </a:ln>
        </p:spPr>
        <p:txBody>
          <a:bodyPr anchorCtr="0" anchor="t" bIns="45700" lIns="91425" spcFirstLastPara="1" rIns="91425" wrap="square" tIns="45700">
            <a:normAutofit/>
          </a:bodyPr>
          <a:lstStyle/>
          <a:p>
            <a:pPr indent="-76200" lvl="0" marL="228600" rtl="0" algn="l">
              <a:lnSpc>
                <a:spcPct val="90000"/>
              </a:lnSpc>
              <a:spcBef>
                <a:spcPts val="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000"/>
              <a:buChar char="•"/>
            </a:pPr>
            <a:r>
              <a:rPr lang="en-US" sz="2000"/>
              <a:t>We are now beginning to see readmissions of COVID 19 patients</a:t>
            </a:r>
            <a:r>
              <a:rPr baseline="30000" lang="en-US" sz="2000"/>
              <a:t>(33)</a:t>
            </a:r>
            <a:r>
              <a:rPr lang="en-US" sz="2000"/>
              <a:t>. The characteristics of these patients are very similar to patients currently already in the exacerbation/hospitalization cycle. </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0" name="Shape 330"/>
        <p:cNvGrpSpPr/>
        <p:nvPr/>
      </p:nvGrpSpPr>
      <p:grpSpPr>
        <a:xfrm>
          <a:off x="0" y="0"/>
          <a:ext cx="0" cy="0"/>
          <a:chOff x="0" y="0"/>
          <a:chExt cx="0" cy="0"/>
        </a:xfrm>
      </p:grpSpPr>
      <p:sp>
        <p:nvSpPr>
          <p:cNvPr id="331" name="Google Shape;331;p18"/>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Occupation is the Answer</a:t>
            </a:r>
            <a:endParaRPr/>
          </a:p>
        </p:txBody>
      </p:sp>
      <p:sp>
        <p:nvSpPr>
          <p:cNvPr id="332" name="Google Shape;332;p18"/>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lt1"/>
              </a:buClr>
              <a:buSzPts val="2400"/>
              <a:buNone/>
            </a:pPr>
            <a:r>
              <a:rPr lang="en-US"/>
              <a:t>Each ADL dramatically alters the hormones of inflammation.</a:t>
            </a:r>
            <a:endParaRPr/>
          </a:p>
          <a:p>
            <a:pPr indent="0" lvl="0" marL="0" rtl="0" algn="l">
              <a:lnSpc>
                <a:spcPct val="80000"/>
              </a:lnSpc>
              <a:spcBef>
                <a:spcPts val="1000"/>
              </a:spcBef>
              <a:spcAft>
                <a:spcPts val="0"/>
              </a:spcAft>
              <a:buClr>
                <a:schemeClr val="lt1"/>
              </a:buClr>
              <a:buSzPts val="2400"/>
              <a:buNone/>
            </a:pPr>
            <a:r>
              <a:t/>
            </a:r>
            <a:endParaRPr/>
          </a:p>
          <a:p>
            <a:pPr indent="0" lvl="0" marL="0" rtl="0" algn="l">
              <a:lnSpc>
                <a:spcPct val="80000"/>
              </a:lnSpc>
              <a:spcBef>
                <a:spcPts val="1000"/>
              </a:spcBef>
              <a:spcAft>
                <a:spcPts val="0"/>
              </a:spcAft>
              <a:buClr>
                <a:schemeClr val="lt1"/>
              </a:buClr>
              <a:buSzPts val="2400"/>
              <a:buNone/>
            </a:pPr>
            <a:r>
              <a:rPr lang="en-US"/>
              <a:t>The peak ADL for hormonal balance resulting in low inflimmation is to be outside in the company of others engaging in persistent physical activity that gives a sense of accomplishment.</a:t>
            </a:r>
            <a:endParaRPr/>
          </a:p>
          <a:p>
            <a:pPr indent="0" lvl="0" marL="0" rtl="0" algn="l">
              <a:lnSpc>
                <a:spcPct val="80000"/>
              </a:lnSpc>
              <a:spcBef>
                <a:spcPts val="1000"/>
              </a:spcBef>
              <a:spcAft>
                <a:spcPts val="0"/>
              </a:spcAft>
              <a:buClr>
                <a:schemeClr val="lt1"/>
              </a:buClr>
              <a:buSzPts val="2400"/>
              <a:buNone/>
            </a:pPr>
            <a:r>
              <a:t/>
            </a:r>
            <a:endParaRPr/>
          </a:p>
          <a:p>
            <a:pPr indent="0" lvl="0" marL="0" rtl="0" algn="l">
              <a:lnSpc>
                <a:spcPct val="80000"/>
              </a:lnSpc>
              <a:spcBef>
                <a:spcPts val="1000"/>
              </a:spcBef>
              <a:spcAft>
                <a:spcPts val="0"/>
              </a:spcAft>
              <a:buClr>
                <a:schemeClr val="lt1"/>
              </a:buClr>
              <a:buSzPts val="2400"/>
              <a:buNone/>
            </a:pPr>
            <a:r>
              <a:rPr lang="en-US"/>
              <a:t>The most destructive ADL for hormonal balance resulting in high inflammation is to be sitting inside with low human contact in the presence of screens performing a task that does not provide a sense of accomplishment.</a:t>
            </a:r>
            <a:endParaRPr/>
          </a:p>
          <a:p>
            <a:pPr indent="0" lvl="0" marL="0" rtl="0" algn="l">
              <a:lnSpc>
                <a:spcPct val="80000"/>
              </a:lnSpc>
              <a:spcBef>
                <a:spcPts val="1000"/>
              </a:spcBef>
              <a:spcAft>
                <a:spcPts val="0"/>
              </a:spcAft>
              <a:buClr>
                <a:schemeClr val="lt1"/>
              </a:buClr>
              <a:buSzPts val="2400"/>
              <a:buNone/>
            </a:pPr>
            <a:r>
              <a:t/>
            </a:r>
            <a:endParaRPr/>
          </a:p>
          <a:p>
            <a:pPr indent="0" lvl="0" marL="0" rtl="0" algn="l">
              <a:lnSpc>
                <a:spcPct val="80000"/>
              </a:lnSpc>
              <a:spcBef>
                <a:spcPts val="1000"/>
              </a:spcBef>
              <a:spcAft>
                <a:spcPts val="0"/>
              </a:spcAft>
              <a:buClr>
                <a:schemeClr val="lt1"/>
              </a:buClr>
              <a:buSzPts val="2400"/>
              <a:buNone/>
            </a:pPr>
            <a:r>
              <a:t/>
            </a:r>
            <a:endParaRPr/>
          </a:p>
          <a:p>
            <a:pPr indent="0" lvl="0" marL="0" rtl="0" algn="l">
              <a:lnSpc>
                <a:spcPct val="80000"/>
              </a:lnSpc>
              <a:spcBef>
                <a:spcPts val="1000"/>
              </a:spcBef>
              <a:spcAft>
                <a:spcPts val="0"/>
              </a:spcAft>
              <a:buClr>
                <a:schemeClr val="lt1"/>
              </a:buClr>
              <a:buSzPts val="2400"/>
              <a:buNone/>
            </a:pPr>
            <a:r>
              <a:t/>
            </a:r>
            <a:endParaRPr/>
          </a:p>
          <a:p>
            <a:pPr indent="0" lvl="0" marL="0" rtl="0" algn="l">
              <a:lnSpc>
                <a:spcPct val="80000"/>
              </a:lnSpc>
              <a:spcBef>
                <a:spcPts val="1000"/>
              </a:spcBef>
              <a:spcAft>
                <a:spcPts val="0"/>
              </a:spcAft>
              <a:buClr>
                <a:schemeClr val="lt1"/>
              </a:buClr>
              <a:buSzPts val="2400"/>
              <a:buNone/>
            </a:pPr>
            <a:r>
              <a:t/>
            </a:r>
            <a:endParaRPr/>
          </a:p>
          <a:p>
            <a:pPr indent="-76200" lvl="0" marL="228600" rtl="0" algn="l">
              <a:lnSpc>
                <a:spcPct val="80000"/>
              </a:lnSpc>
              <a:spcBef>
                <a:spcPts val="1000"/>
              </a:spcBef>
              <a:spcAft>
                <a:spcPts val="0"/>
              </a:spcAft>
              <a:buClr>
                <a:schemeClr val="lt1"/>
              </a:buClr>
              <a:buSzPts val="2400"/>
              <a:buNone/>
            </a:pPr>
            <a:r>
              <a:t/>
            </a:r>
            <a:endParaRPr/>
          </a:p>
          <a:p>
            <a:pPr indent="-76200" lvl="0" marL="228600" rtl="0" algn="l">
              <a:lnSpc>
                <a:spcPct val="80000"/>
              </a:lnSpc>
              <a:spcBef>
                <a:spcPts val="1000"/>
              </a:spcBef>
              <a:spcAft>
                <a:spcPts val="0"/>
              </a:spcAft>
              <a:buClr>
                <a:schemeClr val="lt1"/>
              </a:buClr>
              <a:buSzPts val="2400"/>
              <a:buNone/>
            </a:pPr>
            <a:r>
              <a:t/>
            </a:r>
            <a:endParaRPr/>
          </a:p>
          <a:p>
            <a:pPr indent="-76200" lvl="0" marL="228600" rtl="0" algn="l">
              <a:lnSpc>
                <a:spcPct val="80000"/>
              </a:lnSpc>
              <a:spcBef>
                <a:spcPts val="1000"/>
              </a:spcBef>
              <a:spcAft>
                <a:spcPts val="0"/>
              </a:spcAft>
              <a:buClr>
                <a:schemeClr val="lt1"/>
              </a:buClr>
              <a:buSzPts val="2400"/>
              <a:buNone/>
            </a:pPr>
            <a:r>
              <a:t/>
            </a:r>
            <a:endParaRPr/>
          </a:p>
          <a:p>
            <a:pPr indent="-76200" lvl="0" marL="228600" rtl="0" algn="l">
              <a:lnSpc>
                <a:spcPct val="80000"/>
              </a:lnSpc>
              <a:spcBef>
                <a:spcPts val="1000"/>
              </a:spcBef>
              <a:spcAft>
                <a:spcPts val="0"/>
              </a:spcAft>
              <a:buClr>
                <a:schemeClr val="lt1"/>
              </a:buClr>
              <a:buSzPts val="2400"/>
              <a:buNone/>
            </a:pPr>
            <a:r>
              <a:t/>
            </a:r>
            <a:endParaRPr/>
          </a:p>
          <a:p>
            <a:pPr indent="-76200" lvl="0" marL="228600" rtl="0" algn="l">
              <a:lnSpc>
                <a:spcPct val="80000"/>
              </a:lnSpc>
              <a:spcBef>
                <a:spcPts val="1000"/>
              </a:spcBef>
              <a:spcAft>
                <a:spcPts val="0"/>
              </a:spcAft>
              <a:buClr>
                <a:schemeClr val="lt1"/>
              </a:buClr>
              <a:buSzPts val="2400"/>
              <a:buNone/>
            </a:pPr>
            <a:r>
              <a:t/>
            </a:r>
            <a:endParaRPr/>
          </a:p>
          <a:p>
            <a:pPr indent="-76200" lvl="0" marL="228600" rtl="0" algn="l">
              <a:lnSpc>
                <a:spcPct val="80000"/>
              </a:lnSpc>
              <a:spcBef>
                <a:spcPts val="1000"/>
              </a:spcBef>
              <a:spcAft>
                <a:spcPts val="0"/>
              </a:spcAft>
              <a:buClr>
                <a:schemeClr val="lt1"/>
              </a:buClr>
              <a:buSzPts val="2400"/>
              <a:buNone/>
            </a:pPr>
            <a:r>
              <a:t/>
            </a:r>
            <a:endParaRPr/>
          </a:p>
          <a:p>
            <a:pPr indent="-76200" lvl="0" marL="228600" rtl="0" algn="l">
              <a:lnSpc>
                <a:spcPct val="80000"/>
              </a:lnSpc>
              <a:spcBef>
                <a:spcPts val="1000"/>
              </a:spcBef>
              <a:spcAft>
                <a:spcPts val="0"/>
              </a:spcAft>
              <a:buClr>
                <a:schemeClr val="lt1"/>
              </a:buClr>
              <a:buSzPts val="2400"/>
              <a:buNone/>
            </a:pPr>
            <a:r>
              <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6" name="Shape 336"/>
        <p:cNvGrpSpPr/>
        <p:nvPr/>
      </p:nvGrpSpPr>
      <p:grpSpPr>
        <a:xfrm>
          <a:off x="0" y="0"/>
          <a:ext cx="0" cy="0"/>
          <a:chOff x="0" y="0"/>
          <a:chExt cx="0" cy="0"/>
        </a:xfrm>
      </p:grpSpPr>
      <p:sp>
        <p:nvSpPr>
          <p:cNvPr id="337" name="Google Shape;337;p19"/>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Anti-inflammatory ADLs 1</a:t>
            </a:r>
            <a:endParaRPr/>
          </a:p>
        </p:txBody>
      </p:sp>
      <p:sp>
        <p:nvSpPr>
          <p:cNvPr id="338" name="Google Shape;338;p19"/>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Screens – It is impossible to avoid them. Limit your time on them to increase melatonin.</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en-US"/>
              <a:t>Food – Eat less so healthy insulin levels easily handle glucose.</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en-US"/>
              <a:t>Companionship – Be in the presence of others. You need to experience touch and emotional bonding to increase oxytosin. </a:t>
            </a:r>
            <a:endParaRPr/>
          </a:p>
          <a:p>
            <a:pPr indent="-76200" lvl="0" marL="22860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7" name="Shape 207"/>
        <p:cNvGrpSpPr/>
        <p:nvPr/>
      </p:nvGrpSpPr>
      <p:grpSpPr>
        <a:xfrm>
          <a:off x="0" y="0"/>
          <a:ext cx="0" cy="0"/>
          <a:chOff x="0" y="0"/>
          <a:chExt cx="0" cy="0"/>
        </a:xfrm>
      </p:grpSpPr>
      <p:sp>
        <p:nvSpPr>
          <p:cNvPr id="208" name="Google Shape;208;p2"/>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What Is LONG COVID?</a:t>
            </a:r>
            <a:endParaRPr/>
          </a:p>
        </p:txBody>
      </p:sp>
      <p:sp>
        <p:nvSpPr>
          <p:cNvPr id="209" name="Google Shape;209;p2"/>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The prolonged symptoms of COVID-19 that have an undetermined timeline and etiology</a:t>
            </a:r>
            <a:r>
              <a:rPr baseline="30000" lang="en-US"/>
              <a:t>(1,2)</a:t>
            </a:r>
            <a:r>
              <a:rPr lang="en-US"/>
              <a:t>.</a:t>
            </a:r>
            <a:endParaRPr/>
          </a:p>
          <a:p>
            <a:pPr indent="-228600" lvl="0" marL="228600" rtl="0" algn="l">
              <a:lnSpc>
                <a:spcPct val="90000"/>
              </a:lnSpc>
              <a:spcBef>
                <a:spcPts val="1000"/>
              </a:spcBef>
              <a:spcAft>
                <a:spcPts val="0"/>
              </a:spcAft>
              <a:buClr>
                <a:schemeClr val="lt1"/>
              </a:buClr>
              <a:buSzPts val="2400"/>
              <a:buChar char="•"/>
            </a:pPr>
            <a:r>
              <a:rPr lang="en-US"/>
              <a:t>The three most common symptoms persisting past 6 months include 1. Fatigue 2. Post-exertional Malaise 3. Cognitive Dysfunction</a:t>
            </a:r>
            <a:r>
              <a:rPr baseline="30000" lang="en-US"/>
              <a:t>(3)</a:t>
            </a:r>
            <a:r>
              <a:rPr lang="en-US"/>
              <a:t>.</a:t>
            </a:r>
            <a:endParaRPr/>
          </a:p>
          <a:p>
            <a:pPr indent="-228600" lvl="0" marL="228600" rtl="0" algn="l">
              <a:lnSpc>
                <a:spcPct val="90000"/>
              </a:lnSpc>
              <a:spcBef>
                <a:spcPts val="1000"/>
              </a:spcBef>
              <a:spcAft>
                <a:spcPts val="0"/>
              </a:spcAft>
              <a:buClr>
                <a:schemeClr val="lt1"/>
              </a:buClr>
              <a:buSzPts val="2400"/>
              <a:buChar char="•"/>
            </a:pPr>
            <a:r>
              <a:rPr lang="en-US"/>
              <a:t>LONG COVID can occur across the full spectrum of coronavirus infection from mild to severe</a:t>
            </a:r>
            <a:r>
              <a:rPr baseline="30000" lang="en-US"/>
              <a:t>(4)</a:t>
            </a:r>
            <a:r>
              <a:rPr lang="en-US"/>
              <a:t>.</a:t>
            </a:r>
            <a:endParaRPr baseline="30000"/>
          </a:p>
          <a:p>
            <a:pPr indent="-228600" lvl="0" marL="228600" rtl="0" algn="l">
              <a:lnSpc>
                <a:spcPct val="90000"/>
              </a:lnSpc>
              <a:spcBef>
                <a:spcPts val="1000"/>
              </a:spcBef>
              <a:spcAft>
                <a:spcPts val="0"/>
              </a:spcAft>
              <a:buClr>
                <a:schemeClr val="lt1"/>
              </a:buClr>
              <a:buSzPts val="2400"/>
              <a:buChar char="•"/>
            </a:pPr>
            <a:r>
              <a:rPr lang="en-US"/>
              <a:t>Can experience relapse-recovery periods at any point</a:t>
            </a:r>
            <a:r>
              <a:rPr baseline="30000" lang="en-US"/>
              <a:t>(3,5)</a:t>
            </a:r>
            <a:r>
              <a:rPr lang="en-US"/>
              <a:t>.</a:t>
            </a:r>
            <a:endParaRPr/>
          </a:p>
          <a:p>
            <a:pPr indent="-76200" lvl="0" marL="228600" rtl="0" algn="l">
              <a:lnSpc>
                <a:spcPct val="90000"/>
              </a:lnSpc>
              <a:spcBef>
                <a:spcPts val="1000"/>
              </a:spcBef>
              <a:spcAft>
                <a:spcPts val="0"/>
              </a:spcAft>
              <a:buClr>
                <a:schemeClr val="lt1"/>
              </a:buClr>
              <a:buSzPts val="2400"/>
              <a:buNone/>
            </a:pPr>
            <a:r>
              <a:t/>
            </a:r>
            <a:endParaRPr/>
          </a:p>
          <a:p>
            <a:pPr indent="-76200" lvl="0" marL="22860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2" name="Shape 342"/>
        <p:cNvGrpSpPr/>
        <p:nvPr/>
      </p:nvGrpSpPr>
      <p:grpSpPr>
        <a:xfrm>
          <a:off x="0" y="0"/>
          <a:ext cx="0" cy="0"/>
          <a:chOff x="0" y="0"/>
          <a:chExt cx="0" cy="0"/>
        </a:xfrm>
      </p:grpSpPr>
      <p:sp>
        <p:nvSpPr>
          <p:cNvPr id="343" name="Google Shape;343;p20"/>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Anti-inflammatory ADLs 2</a:t>
            </a:r>
            <a:endParaRPr/>
          </a:p>
        </p:txBody>
      </p:sp>
      <p:sp>
        <p:nvSpPr>
          <p:cNvPr id="344" name="Google Shape;344;p20"/>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lt1"/>
              </a:buClr>
              <a:buSzPts val="2400"/>
              <a:buChar char="•"/>
            </a:pPr>
            <a:r>
              <a:rPr lang="en-US"/>
              <a:t>Accomplishment – Perform small tasks that involve movement that give a real sense of personal accomplishment. This will lower cortisol and allow the body to respond to healthy levels of insulin.</a:t>
            </a:r>
            <a:endParaRPr/>
          </a:p>
          <a:p>
            <a:pPr indent="-76200" lvl="0" marL="228600" rtl="0" algn="l">
              <a:lnSpc>
                <a:spcPct val="80000"/>
              </a:lnSpc>
              <a:spcBef>
                <a:spcPts val="1000"/>
              </a:spcBef>
              <a:spcAft>
                <a:spcPts val="0"/>
              </a:spcAft>
              <a:buClr>
                <a:schemeClr val="lt1"/>
              </a:buClr>
              <a:buSzPts val="2400"/>
              <a:buNone/>
            </a:pPr>
            <a:r>
              <a:t/>
            </a:r>
            <a:endParaRPr/>
          </a:p>
          <a:p>
            <a:pPr indent="-228600" lvl="0" marL="228600" rtl="0" algn="l">
              <a:lnSpc>
                <a:spcPct val="80000"/>
              </a:lnSpc>
              <a:spcBef>
                <a:spcPts val="1000"/>
              </a:spcBef>
              <a:spcAft>
                <a:spcPts val="0"/>
              </a:spcAft>
              <a:buClr>
                <a:schemeClr val="lt1"/>
              </a:buClr>
              <a:buSzPts val="2400"/>
              <a:buChar char="•"/>
            </a:pPr>
            <a:r>
              <a:rPr lang="en-US"/>
              <a:t>Food – Eat vegetables, beans, fruit, grains in order to maximize GABA. This will regulate insulin secretion</a:t>
            </a:r>
            <a:endParaRPr/>
          </a:p>
          <a:p>
            <a:pPr indent="-76200" lvl="0" marL="228600" rtl="0" algn="l">
              <a:lnSpc>
                <a:spcPct val="80000"/>
              </a:lnSpc>
              <a:spcBef>
                <a:spcPts val="1000"/>
              </a:spcBef>
              <a:spcAft>
                <a:spcPts val="0"/>
              </a:spcAft>
              <a:buClr>
                <a:schemeClr val="lt1"/>
              </a:buClr>
              <a:buSzPts val="2400"/>
              <a:buNone/>
            </a:pPr>
            <a:r>
              <a:t/>
            </a:r>
            <a:endParaRPr/>
          </a:p>
          <a:p>
            <a:pPr indent="-228600" lvl="0" marL="228600" rtl="0" algn="l">
              <a:lnSpc>
                <a:spcPct val="80000"/>
              </a:lnSpc>
              <a:spcBef>
                <a:spcPts val="1000"/>
              </a:spcBef>
              <a:spcAft>
                <a:spcPts val="0"/>
              </a:spcAft>
              <a:buClr>
                <a:schemeClr val="lt1"/>
              </a:buClr>
              <a:buSzPts val="2400"/>
              <a:buChar char="•"/>
            </a:pPr>
            <a:r>
              <a:rPr lang="en-US"/>
              <a:t>AVOID EXERCISE MENTALITY – moving with too much intensity will increase inflammation naturally, but when inflammation rises, symptoms will exacerbate causing increased cortisol.</a:t>
            </a:r>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48" name="Shape 348"/>
        <p:cNvGrpSpPr/>
        <p:nvPr/>
      </p:nvGrpSpPr>
      <p:grpSpPr>
        <a:xfrm>
          <a:off x="0" y="0"/>
          <a:ext cx="0" cy="0"/>
          <a:chOff x="0" y="0"/>
          <a:chExt cx="0" cy="0"/>
        </a:xfrm>
      </p:grpSpPr>
      <p:sp>
        <p:nvSpPr>
          <p:cNvPr id="349" name="Google Shape;349;p21"/>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Anti-inflammatory ADLs 3</a:t>
            </a:r>
            <a:endParaRPr/>
          </a:p>
        </p:txBody>
      </p:sp>
      <p:sp>
        <p:nvSpPr>
          <p:cNvPr id="350" name="Google Shape;350;p21"/>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Sleep – Go to bed early. If Melatonin is high, cortisol is low, Oxytosin is high, and GABA is high sleep will be easy and restorative.</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en-US"/>
              <a:t>Creativity – Immerse in something non-screen oriented. This will reduce cortisol.</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en-US"/>
              <a:t>Outdoors – Being outside will increase melatonin. It will reduce cortisol. </a:t>
            </a:r>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4" name="Shape 354"/>
        <p:cNvGrpSpPr/>
        <p:nvPr/>
      </p:nvGrpSpPr>
      <p:grpSpPr>
        <a:xfrm>
          <a:off x="0" y="0"/>
          <a:ext cx="0" cy="0"/>
          <a:chOff x="0" y="0"/>
          <a:chExt cx="0" cy="0"/>
        </a:xfrm>
      </p:grpSpPr>
      <p:sp>
        <p:nvSpPr>
          <p:cNvPr id="355" name="Google Shape;355;p22"/>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Anti-inflammatory ADLs 4</a:t>
            </a:r>
            <a:endParaRPr/>
          </a:p>
        </p:txBody>
      </p:sp>
      <p:sp>
        <p:nvSpPr>
          <p:cNvPr id="356" name="Google Shape;356;p22"/>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Stress Relief – Find a stress relief technique and do it every day. This will reduce cortisol</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en-US"/>
              <a:t>Mind your sitting – Of course we sit a lot. Make sure to fill your sitting with as many good things as possible.</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en-US"/>
              <a:t>Avoid Caffeine – In an inflamed state it is a stressor and will increase cortisol. Avoid it.</a:t>
            </a:r>
            <a:endParaRPr/>
          </a:p>
          <a:p>
            <a:pPr indent="-76200" lvl="0" marL="228600" rtl="0" algn="l">
              <a:lnSpc>
                <a:spcPct val="90000"/>
              </a:lnSpc>
              <a:spcBef>
                <a:spcPts val="1000"/>
              </a:spcBef>
              <a:spcAft>
                <a:spcPts val="0"/>
              </a:spcAft>
              <a:buClr>
                <a:schemeClr val="lt1"/>
              </a:buClr>
              <a:buSzPts val="2400"/>
              <a:buNone/>
            </a:pPr>
            <a:r>
              <a:t/>
            </a:r>
            <a:endParaRPr/>
          </a:p>
          <a:p>
            <a:pPr indent="-76200" lvl="0" marL="22860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23"/>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Anti-inflammatory ADLs 5</a:t>
            </a:r>
            <a:endParaRPr/>
          </a:p>
        </p:txBody>
      </p:sp>
      <p:sp>
        <p:nvSpPr>
          <p:cNvPr id="362" name="Google Shape;362;p23"/>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lt1"/>
              </a:buClr>
              <a:buSzPts val="2400"/>
              <a:buChar char="•"/>
            </a:pPr>
            <a:r>
              <a:rPr lang="en-US"/>
              <a:t>Warm – Stay warm because warming in response to cold increases inflammation through insulin increase</a:t>
            </a:r>
            <a:r>
              <a:rPr baseline="30000" lang="en-US"/>
              <a:t>(34)</a:t>
            </a:r>
            <a:r>
              <a:rPr lang="en-US"/>
              <a:t>. </a:t>
            </a:r>
            <a:endParaRPr/>
          </a:p>
          <a:p>
            <a:pPr indent="-76200" lvl="0" marL="228600" rtl="0" algn="l">
              <a:lnSpc>
                <a:spcPct val="80000"/>
              </a:lnSpc>
              <a:spcBef>
                <a:spcPts val="1000"/>
              </a:spcBef>
              <a:spcAft>
                <a:spcPts val="0"/>
              </a:spcAft>
              <a:buClr>
                <a:schemeClr val="lt1"/>
              </a:buClr>
              <a:buSzPts val="2400"/>
              <a:buNone/>
            </a:pPr>
            <a:r>
              <a:t/>
            </a:r>
            <a:endParaRPr/>
          </a:p>
          <a:p>
            <a:pPr indent="-228600" lvl="0" marL="228600" rtl="0" algn="l">
              <a:lnSpc>
                <a:spcPct val="80000"/>
              </a:lnSpc>
              <a:spcBef>
                <a:spcPts val="1000"/>
              </a:spcBef>
              <a:spcAft>
                <a:spcPts val="0"/>
              </a:spcAft>
              <a:buClr>
                <a:schemeClr val="lt1"/>
              </a:buClr>
              <a:buSzPts val="2400"/>
              <a:buChar char="•"/>
            </a:pPr>
            <a:r>
              <a:rPr lang="en-US"/>
              <a:t>Build Capacity – Physical activity needs to be part of every day, but too much will increase inflammation. Walk until you feel yourself get short of breath. If that number is 5 minutes progress through any ADL until you can move 5 minutes without getting short of breath. Then edge up to say 8 minutes. Progress. Do the same with mental endurance. In the case of mental fatigue the marker will not be SOB. It will be any dip in mentation.</a:t>
            </a:r>
            <a:endParaRPr/>
          </a:p>
          <a:p>
            <a:pPr indent="-76200" lvl="0" marL="228600" rtl="0" algn="l">
              <a:lnSpc>
                <a:spcPct val="80000"/>
              </a:lnSpc>
              <a:spcBef>
                <a:spcPts val="1000"/>
              </a:spcBef>
              <a:spcAft>
                <a:spcPts val="0"/>
              </a:spcAft>
              <a:buClr>
                <a:schemeClr val="lt1"/>
              </a:buClr>
              <a:buSzPts val="2400"/>
              <a:buNone/>
            </a:pPr>
            <a:r>
              <a:t/>
            </a:r>
            <a:endParaRPr/>
          </a:p>
          <a:p>
            <a:pPr indent="-76200" lvl="0" marL="228600" rtl="0" algn="l">
              <a:lnSpc>
                <a:spcPct val="80000"/>
              </a:lnSpc>
              <a:spcBef>
                <a:spcPts val="1000"/>
              </a:spcBef>
              <a:spcAft>
                <a:spcPts val="0"/>
              </a:spcAft>
              <a:buClr>
                <a:schemeClr val="lt1"/>
              </a:buClr>
              <a:buSzPts val="2400"/>
              <a:buNone/>
            </a:pPr>
            <a:r>
              <a:t/>
            </a:r>
            <a:endParaRPr/>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6" name="Shape 366"/>
        <p:cNvGrpSpPr/>
        <p:nvPr/>
      </p:nvGrpSpPr>
      <p:grpSpPr>
        <a:xfrm>
          <a:off x="0" y="0"/>
          <a:ext cx="0" cy="0"/>
          <a:chOff x="0" y="0"/>
          <a:chExt cx="0" cy="0"/>
        </a:xfrm>
      </p:grpSpPr>
      <p:sp>
        <p:nvSpPr>
          <p:cNvPr id="367" name="Google Shape;367;p24"/>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The Sad Truth You Must Resist</a:t>
            </a:r>
            <a:endParaRPr/>
          </a:p>
        </p:txBody>
      </p:sp>
      <p:sp>
        <p:nvSpPr>
          <p:cNvPr id="368" name="Google Shape;368;p24"/>
          <p:cNvSpPr txBox="1"/>
          <p:nvPr>
            <p:ph idx="1" type="body"/>
          </p:nvPr>
        </p:nvSpPr>
        <p:spPr>
          <a:xfrm>
            <a:off x="680320" y="2336873"/>
            <a:ext cx="4698358" cy="359931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3200"/>
              <a:buNone/>
            </a:pPr>
            <a:r>
              <a:rPr lang="en-US" sz="3200"/>
              <a:t>We view ADL as a waste of time. We all rush through everything that OT says we should care about in order to get to the important daily task of our chosen stressor.</a:t>
            </a:r>
            <a:endParaRPr sz="3200"/>
          </a:p>
          <a:p>
            <a:pPr indent="0" lvl="0" marL="0" rtl="0" algn="l">
              <a:lnSpc>
                <a:spcPct val="90000"/>
              </a:lnSpc>
              <a:spcBef>
                <a:spcPts val="1000"/>
              </a:spcBef>
              <a:spcAft>
                <a:spcPts val="0"/>
              </a:spcAft>
              <a:buClr>
                <a:schemeClr val="lt1"/>
              </a:buClr>
              <a:buSzPts val="2400"/>
              <a:buNone/>
            </a:pPr>
            <a:r>
              <a:t/>
            </a:r>
            <a:endParaRPr/>
          </a:p>
        </p:txBody>
      </p:sp>
      <p:sp>
        <p:nvSpPr>
          <p:cNvPr id="369" name="Google Shape;369;p24"/>
          <p:cNvSpPr txBox="1"/>
          <p:nvPr>
            <p:ph idx="2" type="body"/>
          </p:nvPr>
        </p:nvSpPr>
        <p:spPr>
          <a:xfrm>
            <a:off x="5594123" y="2336873"/>
            <a:ext cx="4700058" cy="359931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3200"/>
              <a:buNone/>
            </a:pPr>
            <a:r>
              <a:rPr lang="en-US" sz="3200"/>
              <a:t>We all believe real health comes from special things and disregard the healing power of a routine of regular boring thing.</a:t>
            </a:r>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3" name="Shape 373"/>
        <p:cNvGrpSpPr/>
        <p:nvPr/>
      </p:nvGrpSpPr>
      <p:grpSpPr>
        <a:xfrm>
          <a:off x="0" y="0"/>
          <a:ext cx="0" cy="0"/>
          <a:chOff x="0" y="0"/>
          <a:chExt cx="0" cy="0"/>
        </a:xfrm>
      </p:grpSpPr>
      <p:sp>
        <p:nvSpPr>
          <p:cNvPr id="374" name="Google Shape;374;p25"/>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Conclusion</a:t>
            </a:r>
            <a:endParaRPr/>
          </a:p>
        </p:txBody>
      </p:sp>
      <p:sp>
        <p:nvSpPr>
          <p:cNvPr id="375" name="Google Shape;375;p25"/>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0" lvl="0" marL="0" rtl="0" algn="ctr">
              <a:lnSpc>
                <a:spcPct val="90000"/>
              </a:lnSpc>
              <a:spcBef>
                <a:spcPts val="0"/>
              </a:spcBef>
              <a:spcAft>
                <a:spcPts val="0"/>
              </a:spcAft>
              <a:buClr>
                <a:schemeClr val="lt1"/>
              </a:buClr>
              <a:buSzPts val="6600"/>
              <a:buNone/>
            </a:pPr>
            <a:r>
              <a:rPr lang="en-US" sz="6600"/>
              <a:t>You must personalize your disengagement from inflammation</a:t>
            </a:r>
            <a:endParaRPr sz="6600"/>
          </a:p>
        </p:txBody>
      </p:sp>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9" name="Shape 379"/>
        <p:cNvGrpSpPr/>
        <p:nvPr/>
      </p:nvGrpSpPr>
      <p:grpSpPr>
        <a:xfrm>
          <a:off x="0" y="0"/>
          <a:ext cx="0" cy="0"/>
          <a:chOff x="0" y="0"/>
          <a:chExt cx="0" cy="0"/>
        </a:xfrm>
      </p:grpSpPr>
      <p:sp>
        <p:nvSpPr>
          <p:cNvPr id="380" name="Google Shape;380;p26"/>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References</a:t>
            </a:r>
            <a:endParaRPr/>
          </a:p>
        </p:txBody>
      </p:sp>
      <p:sp>
        <p:nvSpPr>
          <p:cNvPr id="381" name="Google Shape;381;p26"/>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lt1"/>
              </a:buClr>
              <a:buSzPts val="2400"/>
              <a:buChar char="•"/>
            </a:pPr>
            <a:r>
              <a:rPr lang="en-US"/>
              <a:t>1. Carfì A, Bernabei R, Landi F. Persistent symptoms in patients after acute COVID-19. Jama. 2020 Aug 11;324(6):603-5.</a:t>
            </a:r>
            <a:endParaRPr/>
          </a:p>
          <a:p>
            <a:pPr indent="-228600" lvl="0" marL="228600" rtl="0" algn="l">
              <a:lnSpc>
                <a:spcPct val="80000"/>
              </a:lnSpc>
              <a:spcBef>
                <a:spcPts val="1000"/>
              </a:spcBef>
              <a:spcAft>
                <a:spcPts val="0"/>
              </a:spcAft>
              <a:buClr>
                <a:schemeClr val="lt1"/>
              </a:buClr>
              <a:buSzPts val="2400"/>
              <a:buChar char="•"/>
            </a:pPr>
            <a:r>
              <a:rPr lang="en-US"/>
              <a:t>2. Yelin D, Wirtheim E, Vetter P, Kalil AC, Bruchfeld J, Runold M, Guaraldi G, Mussini C, Gudiol C, Pujol M, Bandera A. Long-term consequences of COVID-19: research needs. The Lancet Infectious Diseases. 2020 Oct 1;20(10):1115-7.</a:t>
            </a:r>
            <a:endParaRPr/>
          </a:p>
          <a:p>
            <a:pPr indent="-228600" lvl="0" marL="228600" rtl="0" algn="l">
              <a:lnSpc>
                <a:spcPct val="80000"/>
              </a:lnSpc>
              <a:spcBef>
                <a:spcPts val="1000"/>
              </a:spcBef>
              <a:spcAft>
                <a:spcPts val="0"/>
              </a:spcAft>
              <a:buClr>
                <a:schemeClr val="lt1"/>
              </a:buClr>
              <a:buSzPts val="2400"/>
              <a:buChar char="•"/>
            </a:pPr>
            <a:r>
              <a:rPr lang="en-US"/>
              <a:t>3. Davis HE, Assaf GS, McCorkell L, Wei H, Low RJ, Re’em Y, Redfield S, Austin JP, Akrami A. Characterizing Long COVID in an International Cohort: 7 Months of Symptoms and Their Impact. medRxiv. 2020 Jan 1.</a:t>
            </a:r>
            <a:endParaRPr/>
          </a:p>
          <a:p>
            <a:pPr indent="-76200" lvl="0" marL="228600" rtl="0" algn="l">
              <a:lnSpc>
                <a:spcPct val="80000"/>
              </a:lnSpc>
              <a:spcBef>
                <a:spcPts val="1000"/>
              </a:spcBef>
              <a:spcAft>
                <a:spcPts val="0"/>
              </a:spcAft>
              <a:buClr>
                <a:schemeClr val="lt1"/>
              </a:buClr>
              <a:buSzPts val="2400"/>
              <a:buNone/>
            </a:pPr>
            <a:r>
              <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5" name="Shape 385"/>
        <p:cNvGrpSpPr/>
        <p:nvPr/>
      </p:nvGrpSpPr>
      <p:grpSpPr>
        <a:xfrm>
          <a:off x="0" y="0"/>
          <a:ext cx="0" cy="0"/>
          <a:chOff x="0" y="0"/>
          <a:chExt cx="0" cy="0"/>
        </a:xfrm>
      </p:grpSpPr>
      <p:sp>
        <p:nvSpPr>
          <p:cNvPr id="386" name="Google Shape;386;p27"/>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References</a:t>
            </a:r>
            <a:endParaRPr/>
          </a:p>
        </p:txBody>
      </p:sp>
      <p:sp>
        <p:nvSpPr>
          <p:cNvPr id="387" name="Google Shape;387;p27"/>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4. Amenta EM, Spallone A, Rodriguez-Barradas MC, El Sahly HM, Atmar RL, Kulkarni PA. Postacute COVID-19: An Overview and Approach to Classification. InOpen Forum Infectious Diseases 2020 Dec (Vol. 7, No. 12, p. ofaa509). US: Oxford University Press.</a:t>
            </a:r>
            <a:endParaRPr/>
          </a:p>
          <a:p>
            <a:pPr indent="-228600" lvl="0" marL="228600" rtl="0" algn="l">
              <a:lnSpc>
                <a:spcPct val="90000"/>
              </a:lnSpc>
              <a:spcBef>
                <a:spcPts val="1000"/>
              </a:spcBef>
              <a:spcAft>
                <a:spcPts val="0"/>
              </a:spcAft>
              <a:buClr>
                <a:schemeClr val="lt1"/>
              </a:buClr>
              <a:buSzPts val="2400"/>
              <a:buChar char="•"/>
            </a:pPr>
            <a:r>
              <a:rPr lang="en-US"/>
              <a:t>5. Assaf G, Davis H, McCorkell L, Wei H, O'Neill B, Akrami A. What Does COVID-19 Recovery Actually Look Like? An Analysis of the Prolonged COVID-19 Symptoms Survey by Patient-Led Research Team. London, UK: The COVID-19 Body Politic Slack Group; 2020. Contract. 2020 May;2.</a:t>
            </a:r>
            <a:endParaRPr/>
          </a:p>
          <a:p>
            <a:pPr indent="-76200" lvl="0" marL="22860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1" name="Shape 391"/>
        <p:cNvGrpSpPr/>
        <p:nvPr/>
      </p:nvGrpSpPr>
      <p:grpSpPr>
        <a:xfrm>
          <a:off x="0" y="0"/>
          <a:ext cx="0" cy="0"/>
          <a:chOff x="0" y="0"/>
          <a:chExt cx="0" cy="0"/>
        </a:xfrm>
      </p:grpSpPr>
      <p:sp>
        <p:nvSpPr>
          <p:cNvPr id="392" name="Google Shape;392;p28"/>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References</a:t>
            </a:r>
            <a:endParaRPr/>
          </a:p>
        </p:txBody>
      </p:sp>
      <p:sp>
        <p:nvSpPr>
          <p:cNvPr id="393" name="Google Shape;393;p28"/>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220"/>
              <a:buChar char="•"/>
            </a:pPr>
            <a:r>
              <a:rPr lang="en-US" sz="2220"/>
              <a:t>6. Lacourt TE, Vichaya EG, Chiu GS, Dantzer R, Heijnen CJ. The high costs of low-grade inflammation: persistent fatigue as a consequence of reduced cellular-energy availability and non-adaptive energy expenditure. Frontiers in behavioral neuroscience. 2018 Apr 26;12:78.</a:t>
            </a:r>
            <a:endParaRPr/>
          </a:p>
          <a:p>
            <a:pPr indent="-228600" lvl="0" marL="228600" rtl="0" algn="l">
              <a:lnSpc>
                <a:spcPct val="90000"/>
              </a:lnSpc>
              <a:spcBef>
                <a:spcPts val="1000"/>
              </a:spcBef>
              <a:spcAft>
                <a:spcPts val="0"/>
              </a:spcAft>
              <a:buClr>
                <a:schemeClr val="lt1"/>
              </a:buClr>
              <a:buSzPts val="2220"/>
              <a:buChar char="•"/>
            </a:pPr>
            <a:r>
              <a:rPr lang="en-US" sz="2220"/>
              <a:t>7. Sahlin K. Metabolic factors in fatigue. Sports Medicine. 1992 Feb 1;13(2):99-107.</a:t>
            </a:r>
            <a:endParaRPr/>
          </a:p>
          <a:p>
            <a:pPr indent="-228600" lvl="0" marL="228600" rtl="0" algn="l">
              <a:lnSpc>
                <a:spcPct val="90000"/>
              </a:lnSpc>
              <a:spcBef>
                <a:spcPts val="1000"/>
              </a:spcBef>
              <a:spcAft>
                <a:spcPts val="0"/>
              </a:spcAft>
              <a:buClr>
                <a:schemeClr val="lt1"/>
              </a:buClr>
              <a:buSzPts val="2220"/>
              <a:buChar char="•"/>
            </a:pPr>
            <a:r>
              <a:rPr lang="en-US" sz="2220"/>
              <a:t>8. Tan T, Khoo B, Mills EG, Phylactou M, Patel B, Eng PC, Thurston L, Muzi B, Meeran K, Prevost AT, Comninos AN. Association between high serum total cortisol concentrations and mortality from COVID-19. The Lancet Diabetes &amp; Endocrinology. 2020 Aug 1;8(8):659-60.</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7" name="Shape 397"/>
        <p:cNvGrpSpPr/>
        <p:nvPr/>
      </p:nvGrpSpPr>
      <p:grpSpPr>
        <a:xfrm>
          <a:off x="0" y="0"/>
          <a:ext cx="0" cy="0"/>
          <a:chOff x="0" y="0"/>
          <a:chExt cx="0" cy="0"/>
        </a:xfrm>
      </p:grpSpPr>
      <p:sp>
        <p:nvSpPr>
          <p:cNvPr id="398" name="Google Shape;398;p29"/>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a:t>
            </a:r>
            <a:endParaRPr/>
          </a:p>
        </p:txBody>
      </p:sp>
      <p:sp>
        <p:nvSpPr>
          <p:cNvPr id="399" name="Google Shape;399;p29"/>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80000"/>
              </a:lnSpc>
              <a:spcBef>
                <a:spcPts val="0"/>
              </a:spcBef>
              <a:spcAft>
                <a:spcPts val="0"/>
              </a:spcAft>
              <a:buClr>
                <a:schemeClr val="lt1"/>
              </a:buClr>
              <a:buSzPts val="2400"/>
              <a:buChar char="•"/>
            </a:pPr>
            <a:r>
              <a:rPr lang="en-US"/>
              <a:t>9. Tan T, Khoo B, Mills EG, Phylactou M, Patel B, Eng PC, Thurston L, Muzi B, Meeran K, Prevost AT, Comninos AN. Cortisol concentrations and mortality from COVID-19–Authors' reply. The Lancet Diabetes &amp; Endocrinology. 2020 Oct 1;8(10):809-10.</a:t>
            </a:r>
            <a:endParaRPr/>
          </a:p>
          <a:p>
            <a:pPr indent="-228600" lvl="0" marL="228600" rtl="0" algn="l">
              <a:lnSpc>
                <a:spcPct val="80000"/>
              </a:lnSpc>
              <a:spcBef>
                <a:spcPts val="1000"/>
              </a:spcBef>
              <a:spcAft>
                <a:spcPts val="0"/>
              </a:spcAft>
              <a:buClr>
                <a:schemeClr val="lt1"/>
              </a:buClr>
              <a:buSzPts val="2400"/>
              <a:buChar char="•"/>
            </a:pPr>
            <a:r>
              <a:rPr lang="en-US"/>
              <a:t>10. van Niekerk G, Christowitz C, Conradie D, Engelbrecht AM. Insulin as an immunomodulatory hormone. Cytokine &amp; Growth Factor Reviews. 2020 Apr 1;52:34-44.</a:t>
            </a:r>
            <a:endParaRPr/>
          </a:p>
          <a:p>
            <a:pPr indent="-228600" lvl="0" marL="228600" rtl="0" algn="l">
              <a:lnSpc>
                <a:spcPct val="80000"/>
              </a:lnSpc>
              <a:spcBef>
                <a:spcPts val="1000"/>
              </a:spcBef>
              <a:spcAft>
                <a:spcPts val="0"/>
              </a:spcAft>
              <a:buClr>
                <a:schemeClr val="lt1"/>
              </a:buClr>
              <a:buSzPts val="2400"/>
              <a:buChar char="•"/>
            </a:pPr>
            <a:r>
              <a:rPr lang="en-US"/>
              <a:t>11. Ren H, Yang Y, Wang F, Yan Y, Shi X, Dong K, Yu X, Zhang S. Association of the insulin resistance marker TyG index with the severity and mortality of COVID-19. Cardiovascular Diabetology. 2020 Dec;19:1-8.</a:t>
            </a:r>
            <a:endParaRPr/>
          </a:p>
          <a:p>
            <a:pPr indent="-76200" lvl="0" marL="228600" rtl="0" algn="l">
              <a:lnSpc>
                <a:spcPct val="80000"/>
              </a:lnSpc>
              <a:spcBef>
                <a:spcPts val="1000"/>
              </a:spcBef>
              <a:spcAft>
                <a:spcPts val="0"/>
              </a:spcAft>
              <a:buClr>
                <a:schemeClr val="lt1"/>
              </a:buClr>
              <a:buSzPts val="2400"/>
              <a:buNone/>
            </a:pPr>
            <a:r>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3" name="Shape 213"/>
        <p:cNvGrpSpPr/>
        <p:nvPr/>
      </p:nvGrpSpPr>
      <p:grpSpPr>
        <a:xfrm>
          <a:off x="0" y="0"/>
          <a:ext cx="0" cy="0"/>
          <a:chOff x="0" y="0"/>
          <a:chExt cx="0" cy="0"/>
        </a:xfrm>
      </p:grpSpPr>
      <p:sp>
        <p:nvSpPr>
          <p:cNvPr id="214" name="Google Shape;214;p3"/>
          <p:cNvSpPr txBox="1"/>
          <p:nvPr>
            <p:ph type="title"/>
          </p:nvPr>
        </p:nvSpPr>
        <p:spPr>
          <a:xfrm>
            <a:off x="669222" y="753228"/>
            <a:ext cx="9624960"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3 Common Symptoms</a:t>
            </a:r>
            <a:r>
              <a:rPr baseline="30000" lang="en-US"/>
              <a:t>(3)</a:t>
            </a:r>
            <a:endParaRPr/>
          </a:p>
        </p:txBody>
      </p:sp>
      <p:sp>
        <p:nvSpPr>
          <p:cNvPr id="215" name="Google Shape;215;p3"/>
          <p:cNvSpPr txBox="1"/>
          <p:nvPr>
            <p:ph idx="1" type="body"/>
          </p:nvPr>
        </p:nvSpPr>
        <p:spPr>
          <a:xfrm>
            <a:off x="660946" y="2336873"/>
            <a:ext cx="3070034"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lang="en-US"/>
              <a:t>Fatigue</a:t>
            </a:r>
            <a:endParaRPr/>
          </a:p>
        </p:txBody>
      </p:sp>
      <p:sp>
        <p:nvSpPr>
          <p:cNvPr id="216" name="Google Shape;216;p3"/>
          <p:cNvSpPr txBox="1"/>
          <p:nvPr>
            <p:ph idx="2" type="body"/>
          </p:nvPr>
        </p:nvSpPr>
        <p:spPr>
          <a:xfrm>
            <a:off x="680322" y="3022673"/>
            <a:ext cx="3049702"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3200"/>
              <a:buNone/>
            </a:pPr>
            <a:r>
              <a:rPr lang="en-US" sz="3200"/>
              <a:t>Is the gauge by which LONG COVID recovery can be judged.</a:t>
            </a:r>
            <a:endParaRPr/>
          </a:p>
        </p:txBody>
      </p:sp>
      <p:sp>
        <p:nvSpPr>
          <p:cNvPr id="217" name="Google Shape;217;p3"/>
          <p:cNvSpPr txBox="1"/>
          <p:nvPr>
            <p:ph idx="3" type="body"/>
          </p:nvPr>
        </p:nvSpPr>
        <p:spPr>
          <a:xfrm>
            <a:off x="3956025" y="2336873"/>
            <a:ext cx="3063240"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lang="en-US"/>
              <a:t>Post-exertional Malaise</a:t>
            </a:r>
            <a:endParaRPr/>
          </a:p>
        </p:txBody>
      </p:sp>
      <p:sp>
        <p:nvSpPr>
          <p:cNvPr id="218" name="Google Shape;218;p3"/>
          <p:cNvSpPr txBox="1"/>
          <p:nvPr>
            <p:ph idx="4" type="body"/>
          </p:nvPr>
        </p:nvSpPr>
        <p:spPr>
          <a:xfrm>
            <a:off x="3945470" y="3022673"/>
            <a:ext cx="3063240"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000"/>
              <a:buNone/>
            </a:pPr>
            <a:r>
              <a:rPr lang="en-US" sz="2000"/>
              <a:t>Caused by…</a:t>
            </a:r>
            <a:endParaRPr/>
          </a:p>
          <a:p>
            <a:pPr indent="-457200" lvl="0" marL="457200" rtl="0" algn="l">
              <a:lnSpc>
                <a:spcPct val="90000"/>
              </a:lnSpc>
              <a:spcBef>
                <a:spcPts val="1000"/>
              </a:spcBef>
              <a:spcAft>
                <a:spcPts val="0"/>
              </a:spcAft>
              <a:buClr>
                <a:schemeClr val="lt1"/>
              </a:buClr>
              <a:buSzPts val="2000"/>
              <a:buAutoNum type="arabicPeriod"/>
            </a:pPr>
            <a:r>
              <a:rPr lang="en-US" sz="2000"/>
              <a:t>Exercise</a:t>
            </a:r>
            <a:endParaRPr/>
          </a:p>
          <a:p>
            <a:pPr indent="-457200" lvl="0" marL="457200" rtl="0" algn="l">
              <a:lnSpc>
                <a:spcPct val="90000"/>
              </a:lnSpc>
              <a:spcBef>
                <a:spcPts val="1000"/>
              </a:spcBef>
              <a:spcAft>
                <a:spcPts val="0"/>
              </a:spcAft>
              <a:buClr>
                <a:schemeClr val="lt1"/>
              </a:buClr>
              <a:buSzPts val="2000"/>
              <a:buAutoNum type="arabicPeriod"/>
            </a:pPr>
            <a:r>
              <a:rPr lang="en-US" sz="2000"/>
              <a:t>Mental exertion</a:t>
            </a:r>
            <a:endParaRPr/>
          </a:p>
        </p:txBody>
      </p:sp>
      <p:sp>
        <p:nvSpPr>
          <p:cNvPr id="219" name="Google Shape;219;p3"/>
          <p:cNvSpPr txBox="1"/>
          <p:nvPr>
            <p:ph idx="5" type="body"/>
          </p:nvPr>
        </p:nvSpPr>
        <p:spPr>
          <a:xfrm>
            <a:off x="7224156" y="2336873"/>
            <a:ext cx="3070025"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lang="en-US"/>
              <a:t>Cognitive Dysfunction</a:t>
            </a:r>
            <a:endParaRPr/>
          </a:p>
        </p:txBody>
      </p:sp>
      <p:sp>
        <p:nvSpPr>
          <p:cNvPr id="220" name="Google Shape;220;p3"/>
          <p:cNvSpPr txBox="1"/>
          <p:nvPr>
            <p:ph idx="6" type="body"/>
          </p:nvPr>
        </p:nvSpPr>
        <p:spPr>
          <a:xfrm>
            <a:off x="7224156" y="3022673"/>
            <a:ext cx="3070025"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000"/>
              <a:buNone/>
            </a:pPr>
            <a:r>
              <a:rPr lang="en-US" sz="2000"/>
              <a:t>Impaired…</a:t>
            </a:r>
            <a:endParaRPr/>
          </a:p>
          <a:p>
            <a:pPr indent="-457200" lvl="0" marL="457200" rtl="0" algn="l">
              <a:lnSpc>
                <a:spcPct val="90000"/>
              </a:lnSpc>
              <a:spcBef>
                <a:spcPts val="1000"/>
              </a:spcBef>
              <a:spcAft>
                <a:spcPts val="0"/>
              </a:spcAft>
              <a:buClr>
                <a:schemeClr val="lt1"/>
              </a:buClr>
              <a:buSzPts val="2000"/>
              <a:buAutoNum type="arabicPeriod"/>
            </a:pPr>
            <a:r>
              <a:rPr lang="en-US" sz="2000"/>
              <a:t>Concentration</a:t>
            </a:r>
            <a:endParaRPr/>
          </a:p>
          <a:p>
            <a:pPr indent="-457200" lvl="0" marL="457200" rtl="0" algn="l">
              <a:lnSpc>
                <a:spcPct val="90000"/>
              </a:lnSpc>
              <a:spcBef>
                <a:spcPts val="1000"/>
              </a:spcBef>
              <a:spcAft>
                <a:spcPts val="0"/>
              </a:spcAft>
              <a:buClr>
                <a:schemeClr val="lt1"/>
              </a:buClr>
              <a:buSzPts val="2000"/>
              <a:buAutoNum type="arabicPeriod"/>
            </a:pPr>
            <a:r>
              <a:rPr lang="en-US" sz="2000"/>
              <a:t>Executive Functions</a:t>
            </a:r>
            <a:endParaRPr/>
          </a:p>
          <a:p>
            <a:pPr indent="-457200" lvl="0" marL="457200" rtl="0" algn="l">
              <a:lnSpc>
                <a:spcPct val="90000"/>
              </a:lnSpc>
              <a:spcBef>
                <a:spcPts val="1000"/>
              </a:spcBef>
              <a:spcAft>
                <a:spcPts val="0"/>
              </a:spcAft>
              <a:buClr>
                <a:schemeClr val="lt1"/>
              </a:buClr>
              <a:buSzPts val="2000"/>
              <a:buAutoNum type="arabicPeriod"/>
            </a:pPr>
            <a:r>
              <a:rPr lang="en-US" sz="2000"/>
              <a:t>“Slow” thinking</a:t>
            </a:r>
            <a:endParaRPr/>
          </a:p>
          <a:p>
            <a:pPr indent="-457200" lvl="0" marL="457200" rtl="0" algn="l">
              <a:lnSpc>
                <a:spcPct val="90000"/>
              </a:lnSpc>
              <a:spcBef>
                <a:spcPts val="1000"/>
              </a:spcBef>
              <a:spcAft>
                <a:spcPts val="0"/>
              </a:spcAft>
              <a:buClr>
                <a:schemeClr val="lt1"/>
              </a:buClr>
              <a:buSzPts val="2000"/>
              <a:buAutoNum type="arabicPeriod"/>
            </a:pPr>
            <a:r>
              <a:rPr lang="en-US" sz="2000"/>
              <a:t>Sequencing </a:t>
            </a:r>
            <a:endParaRPr/>
          </a:p>
          <a:p>
            <a:pPr indent="-457200" lvl="0" marL="457200" rtl="0" algn="l">
              <a:lnSpc>
                <a:spcPct val="90000"/>
              </a:lnSpc>
              <a:spcBef>
                <a:spcPts val="1000"/>
              </a:spcBef>
              <a:spcAft>
                <a:spcPts val="0"/>
              </a:spcAft>
              <a:buClr>
                <a:schemeClr val="lt1"/>
              </a:buClr>
              <a:buSzPts val="2000"/>
              <a:buAutoNum type="arabicPeriod"/>
            </a:pPr>
            <a:r>
              <a:rPr lang="en-US" sz="2000"/>
              <a:t>Making Decisions</a:t>
            </a:r>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3" name="Shape 403"/>
        <p:cNvGrpSpPr/>
        <p:nvPr/>
      </p:nvGrpSpPr>
      <p:grpSpPr>
        <a:xfrm>
          <a:off x="0" y="0"/>
          <a:ext cx="0" cy="0"/>
          <a:chOff x="0" y="0"/>
          <a:chExt cx="0" cy="0"/>
        </a:xfrm>
      </p:grpSpPr>
      <p:sp>
        <p:nvSpPr>
          <p:cNvPr id="404" name="Google Shape;404;p30"/>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References</a:t>
            </a:r>
            <a:endParaRPr/>
          </a:p>
        </p:txBody>
      </p:sp>
      <p:sp>
        <p:nvSpPr>
          <p:cNvPr id="405" name="Google Shape;405;p30"/>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70000"/>
              </a:lnSpc>
              <a:spcBef>
                <a:spcPts val="0"/>
              </a:spcBef>
              <a:spcAft>
                <a:spcPts val="0"/>
              </a:spcAft>
              <a:buClr>
                <a:schemeClr val="lt1"/>
              </a:buClr>
              <a:buSzPts val="2220"/>
              <a:buChar char="•"/>
            </a:pPr>
            <a:r>
              <a:rPr lang="en-US" sz="2220"/>
              <a:t>12. Pugliese G, Vitale M, Resi V, Orsi E. Is diabetes mellitus a risk factor for COronaVIrus Disease 19 (COVID-19)?. Acta diabetologica. 2020 Aug 31:1-1.</a:t>
            </a:r>
            <a:endParaRPr/>
          </a:p>
          <a:p>
            <a:pPr indent="-228600" lvl="0" marL="228600" rtl="0" algn="l">
              <a:lnSpc>
                <a:spcPct val="70000"/>
              </a:lnSpc>
              <a:spcBef>
                <a:spcPts val="1000"/>
              </a:spcBef>
              <a:spcAft>
                <a:spcPts val="0"/>
              </a:spcAft>
              <a:buClr>
                <a:schemeClr val="lt1"/>
              </a:buClr>
              <a:buSzPts val="2220"/>
              <a:buChar char="•"/>
            </a:pPr>
            <a:r>
              <a:rPr lang="en-US" sz="2220"/>
              <a:t>13. Gurunathan S, Kang MH, Kim JH. Role and Therapeutic Potential of Melatonin in the Central Nervous System and Cancers. Cancers. 2020 Jun;12(6):1567.</a:t>
            </a:r>
            <a:endParaRPr/>
          </a:p>
          <a:p>
            <a:pPr indent="-228600" lvl="0" marL="228600" rtl="0" algn="l">
              <a:lnSpc>
                <a:spcPct val="70000"/>
              </a:lnSpc>
              <a:spcBef>
                <a:spcPts val="1000"/>
              </a:spcBef>
              <a:spcAft>
                <a:spcPts val="0"/>
              </a:spcAft>
              <a:buClr>
                <a:schemeClr val="lt1"/>
              </a:buClr>
              <a:buSzPts val="2220"/>
              <a:buChar char="•"/>
            </a:pPr>
            <a:r>
              <a:rPr lang="en-US" sz="2220"/>
              <a:t>14. Reiter RJ, Sharma R, Ma Q, Dominquez-Rodriguez A, Marik PE, Abreu-Gonzalez P. Melatonin Inhibits COVID-19-induced Cytokine Storm by Reversing Aerobic Glycolysis in Immune Cells: A Mechanistic Analysis. Medicine in Drug Discovery. 2020 Jun;6:100044.</a:t>
            </a:r>
            <a:endParaRPr/>
          </a:p>
          <a:p>
            <a:pPr indent="-228600" lvl="0" marL="228600" rtl="0" algn="l">
              <a:lnSpc>
                <a:spcPct val="70000"/>
              </a:lnSpc>
              <a:spcBef>
                <a:spcPts val="1000"/>
              </a:spcBef>
              <a:spcAft>
                <a:spcPts val="0"/>
              </a:spcAft>
              <a:buClr>
                <a:schemeClr val="lt1"/>
              </a:buClr>
              <a:buSzPts val="2220"/>
              <a:buChar char="•"/>
            </a:pPr>
            <a:r>
              <a:rPr lang="en-US" sz="2220"/>
              <a:t>15. Uvnas-Moberg K, Petersson M. Oxytocin, a mediator of anti-stress, well-being, social interaction, growth and healing. Z Psychosom Med Psychother. 2005 Jan 1;51(1):57-80.</a:t>
            </a:r>
            <a:endParaRPr/>
          </a:p>
          <a:p>
            <a:pPr indent="-87629" lvl="0" marL="228600" rtl="0" algn="l">
              <a:lnSpc>
                <a:spcPct val="70000"/>
              </a:lnSpc>
              <a:spcBef>
                <a:spcPts val="1000"/>
              </a:spcBef>
              <a:spcAft>
                <a:spcPts val="0"/>
              </a:spcAft>
              <a:buClr>
                <a:schemeClr val="lt1"/>
              </a:buClr>
              <a:buSzPts val="2220"/>
              <a:buNone/>
            </a:pPr>
            <a:r>
              <a:t/>
            </a:r>
            <a:endParaRPr sz="2220"/>
          </a:p>
          <a:p>
            <a:pPr indent="-87629" lvl="0" marL="228600" rtl="0" algn="l">
              <a:lnSpc>
                <a:spcPct val="70000"/>
              </a:lnSpc>
              <a:spcBef>
                <a:spcPts val="1000"/>
              </a:spcBef>
              <a:spcAft>
                <a:spcPts val="0"/>
              </a:spcAft>
              <a:buClr>
                <a:schemeClr val="lt1"/>
              </a:buClr>
              <a:buSzPts val="2220"/>
              <a:buNone/>
            </a:pPr>
            <a:r>
              <a:t/>
            </a:r>
            <a:endParaRPr sz="2220"/>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9" name="Shape 409"/>
        <p:cNvGrpSpPr/>
        <p:nvPr/>
      </p:nvGrpSpPr>
      <p:grpSpPr>
        <a:xfrm>
          <a:off x="0" y="0"/>
          <a:ext cx="0" cy="0"/>
          <a:chOff x="0" y="0"/>
          <a:chExt cx="0" cy="0"/>
        </a:xfrm>
      </p:grpSpPr>
      <p:sp>
        <p:nvSpPr>
          <p:cNvPr id="410" name="Google Shape;410;p31"/>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References</a:t>
            </a:r>
            <a:endParaRPr/>
          </a:p>
        </p:txBody>
      </p:sp>
      <p:sp>
        <p:nvSpPr>
          <p:cNvPr id="411" name="Google Shape;411;p31"/>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70000"/>
              </a:lnSpc>
              <a:spcBef>
                <a:spcPts val="0"/>
              </a:spcBef>
              <a:spcAft>
                <a:spcPts val="0"/>
              </a:spcAft>
              <a:buClr>
                <a:schemeClr val="lt1"/>
              </a:buClr>
              <a:buSzPts val="1500"/>
              <a:buChar char="•"/>
            </a:pPr>
            <a:r>
              <a:rPr lang="en-US" sz="1500"/>
              <a:t>16. Clodi M, Vila G, Geyeregger R, Riedl M, Stulnig TM, Struck J, Luger TA, Luger A. Oxytocin alleviates the neuroendocrine and cytokine response to bacterial endotoxin in healthy men. American Journal of Physiology-Endocrinology and Metabolism. 2008 Sep;295(3):E686-91.</a:t>
            </a:r>
            <a:endParaRPr/>
          </a:p>
          <a:p>
            <a:pPr indent="-228600" lvl="0" marL="228600" rtl="0" algn="l">
              <a:lnSpc>
                <a:spcPct val="70000"/>
              </a:lnSpc>
              <a:spcBef>
                <a:spcPts val="1000"/>
              </a:spcBef>
              <a:spcAft>
                <a:spcPts val="0"/>
              </a:spcAft>
              <a:buClr>
                <a:schemeClr val="lt1"/>
              </a:buClr>
              <a:buSzPts val="1500"/>
              <a:buChar char="•"/>
            </a:pPr>
            <a:r>
              <a:rPr lang="en-US" sz="1500"/>
              <a:t>17. Bhat R, Axtell R, Mitra A, Miranda M, Lock C, Tsien RW, Steinman L. Inhibitory role for GABA in autoimmune inflammation. Proceedings of the National Academy of Sciences. 2010 Feb 9;107(6):2580-5.</a:t>
            </a:r>
            <a:endParaRPr/>
          </a:p>
          <a:p>
            <a:pPr indent="-228600" lvl="0" marL="228600" rtl="0" algn="l">
              <a:lnSpc>
                <a:spcPct val="70000"/>
              </a:lnSpc>
              <a:spcBef>
                <a:spcPts val="1000"/>
              </a:spcBef>
              <a:spcAft>
                <a:spcPts val="0"/>
              </a:spcAft>
              <a:buClr>
                <a:schemeClr val="lt1"/>
              </a:buClr>
              <a:buSzPts val="1500"/>
              <a:buChar char="•"/>
            </a:pPr>
            <a:r>
              <a:rPr lang="en-US" sz="1500"/>
              <a:t>18. Cheng XP, Sun H, Ye ZY, Zhou JN. Melatonin modulates the GABAergic response in cultured rat hippocampal neurons. Journal of pharmacological sciences. 2012;119(2):177-85.</a:t>
            </a:r>
            <a:endParaRPr/>
          </a:p>
          <a:p>
            <a:pPr indent="-228600" lvl="0" marL="228600" rtl="0" algn="l">
              <a:lnSpc>
                <a:spcPct val="70000"/>
              </a:lnSpc>
              <a:spcBef>
                <a:spcPts val="1000"/>
              </a:spcBef>
              <a:spcAft>
                <a:spcPts val="0"/>
              </a:spcAft>
              <a:buClr>
                <a:schemeClr val="lt1"/>
              </a:buClr>
              <a:buSzPts val="1500"/>
              <a:buChar char="•"/>
            </a:pPr>
            <a:r>
              <a:rPr lang="en-US" sz="1500"/>
              <a:t>19. Thau L, Sharma S. Physiology, Cortisol. InStatPearls [Internet] 2020 Mar 24. StatPearls Publishing.</a:t>
            </a:r>
            <a:endParaRPr/>
          </a:p>
          <a:p>
            <a:pPr indent="-228600" lvl="0" marL="228600" rtl="0" algn="l">
              <a:lnSpc>
                <a:spcPct val="70000"/>
              </a:lnSpc>
              <a:spcBef>
                <a:spcPts val="1000"/>
              </a:spcBef>
              <a:spcAft>
                <a:spcPts val="0"/>
              </a:spcAft>
              <a:buClr>
                <a:schemeClr val="lt1"/>
              </a:buClr>
              <a:buSzPts val="1500"/>
              <a:buChar char="•"/>
            </a:pPr>
            <a:r>
              <a:rPr lang="en-US" sz="1500"/>
              <a:t>20. Lu S, Zhou Q, Huang L, Shi Q, Zhao S, Wang Z, Li W, Tang Y, Ma Y, Luo X, Fukuoka T. Effectiveness and safety of glucocorticoids to treat COVID-19: a rapid review and meta-analysis. Annals of translational medicine. 2020 May;8(10).</a:t>
            </a:r>
            <a:endParaRPr/>
          </a:p>
          <a:p>
            <a:pPr indent="-228600" lvl="0" marL="228600" rtl="0" algn="l">
              <a:lnSpc>
                <a:spcPct val="70000"/>
              </a:lnSpc>
              <a:spcBef>
                <a:spcPts val="1000"/>
              </a:spcBef>
              <a:spcAft>
                <a:spcPts val="0"/>
              </a:spcAft>
              <a:buClr>
                <a:schemeClr val="lt1"/>
              </a:buClr>
              <a:buSzPts val="1500"/>
              <a:buChar char="•"/>
            </a:pPr>
            <a:r>
              <a:rPr lang="en-US" sz="1500"/>
              <a:t>21. Kamba A, Daimon M, Murakami H, Otaka H, Matsuki K, Sato E, Tanabe J, Takayasu S, Matsuhashi Y, Yanagimachi M, Terui K. Association between higher serum cortisol levels and decreased insulin secretion in a general population. PLoS One. 2016 Nov 18;11(11):e0166077.</a:t>
            </a:r>
            <a:endParaRPr/>
          </a:p>
          <a:p>
            <a:pPr indent="-133350" lvl="0" marL="228600" rtl="0" algn="l">
              <a:lnSpc>
                <a:spcPct val="70000"/>
              </a:lnSpc>
              <a:spcBef>
                <a:spcPts val="1000"/>
              </a:spcBef>
              <a:spcAft>
                <a:spcPts val="0"/>
              </a:spcAft>
              <a:buClr>
                <a:schemeClr val="lt1"/>
              </a:buClr>
              <a:buSzPts val="1500"/>
              <a:buNone/>
            </a:pPr>
            <a:r>
              <a:t/>
            </a:r>
            <a:endParaRPr sz="1500"/>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5" name="Shape 415"/>
        <p:cNvGrpSpPr/>
        <p:nvPr/>
      </p:nvGrpSpPr>
      <p:grpSpPr>
        <a:xfrm>
          <a:off x="0" y="0"/>
          <a:ext cx="0" cy="0"/>
          <a:chOff x="0" y="0"/>
          <a:chExt cx="0" cy="0"/>
        </a:xfrm>
      </p:grpSpPr>
      <p:sp>
        <p:nvSpPr>
          <p:cNvPr id="416" name="Google Shape;416;p32"/>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References</a:t>
            </a:r>
            <a:endParaRPr/>
          </a:p>
        </p:txBody>
      </p:sp>
      <p:sp>
        <p:nvSpPr>
          <p:cNvPr id="417" name="Google Shape;417;p32"/>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70000"/>
              </a:lnSpc>
              <a:spcBef>
                <a:spcPts val="0"/>
              </a:spcBef>
              <a:spcAft>
                <a:spcPts val="0"/>
              </a:spcAft>
              <a:buClr>
                <a:schemeClr val="lt1"/>
              </a:buClr>
              <a:buSzPts val="1679"/>
              <a:buChar char="•"/>
            </a:pPr>
            <a:r>
              <a:rPr lang="en-US" sz="1679"/>
              <a:t>22. Zisapel N, Tarrasch R, Laudon M. The relationship between melatonin and cortisol rhythms: clinical implications of melatonin therapy. Drug development research. 2005 Jul;65(3):119-25.</a:t>
            </a:r>
            <a:endParaRPr/>
          </a:p>
          <a:p>
            <a:pPr indent="-228600" lvl="0" marL="228600" rtl="0" algn="l">
              <a:lnSpc>
                <a:spcPct val="70000"/>
              </a:lnSpc>
              <a:spcBef>
                <a:spcPts val="1000"/>
              </a:spcBef>
              <a:spcAft>
                <a:spcPts val="0"/>
              </a:spcAft>
              <a:buClr>
                <a:schemeClr val="lt1"/>
              </a:buClr>
              <a:buSzPts val="1679"/>
              <a:buChar char="•"/>
            </a:pPr>
            <a:r>
              <a:rPr lang="en-US" sz="1679"/>
              <a:t>23. Hardeland R. Melatonin in aging and disease—multiple consequences of reduced secretion, options and limits of treatment. Aging and disease. 2012 Apr;3(2):194.</a:t>
            </a:r>
            <a:endParaRPr/>
          </a:p>
          <a:p>
            <a:pPr indent="-228600" lvl="0" marL="228600" rtl="0" algn="l">
              <a:lnSpc>
                <a:spcPct val="70000"/>
              </a:lnSpc>
              <a:spcBef>
                <a:spcPts val="1000"/>
              </a:spcBef>
              <a:spcAft>
                <a:spcPts val="0"/>
              </a:spcAft>
              <a:buClr>
                <a:schemeClr val="lt1"/>
              </a:buClr>
              <a:buSzPts val="1679"/>
              <a:buChar char="•"/>
            </a:pPr>
            <a:r>
              <a:rPr lang="en-US" sz="1679"/>
              <a:t>24. Tarocco A, Caroccia N, Morciano G, Wieckowski MR, Ancora G, Garani G, Pinton P. Melatonin as a master regulator of cell death and inflammation: molecular mechanisms and clinical implications for newborn care. Cell death &amp; disease. 2019 Apr 8;10(4):1-2.</a:t>
            </a:r>
            <a:endParaRPr/>
          </a:p>
          <a:p>
            <a:pPr indent="-228600" lvl="0" marL="228600" rtl="0" algn="l">
              <a:lnSpc>
                <a:spcPct val="70000"/>
              </a:lnSpc>
              <a:spcBef>
                <a:spcPts val="1000"/>
              </a:spcBef>
              <a:spcAft>
                <a:spcPts val="0"/>
              </a:spcAft>
              <a:buClr>
                <a:schemeClr val="lt1"/>
              </a:buClr>
              <a:buSzPts val="1679"/>
              <a:buChar char="•"/>
            </a:pPr>
            <a:r>
              <a:rPr lang="en-US" sz="1679"/>
              <a:t>25. Soumier A, Sirigu A. Oxytocin as a potential defence against Covid-19?. Medical Hypotheses. 2020 Jul;140:109785.</a:t>
            </a:r>
            <a:endParaRPr/>
          </a:p>
          <a:p>
            <a:pPr indent="-228600" lvl="0" marL="228600" rtl="0" algn="l">
              <a:lnSpc>
                <a:spcPct val="70000"/>
              </a:lnSpc>
              <a:spcBef>
                <a:spcPts val="1000"/>
              </a:spcBef>
              <a:spcAft>
                <a:spcPts val="0"/>
              </a:spcAft>
              <a:buClr>
                <a:schemeClr val="lt1"/>
              </a:buClr>
              <a:buSzPts val="1679"/>
              <a:buChar char="•"/>
            </a:pPr>
            <a:r>
              <a:rPr lang="en-US" sz="1679"/>
              <a:t>26. Lancel M, Krömer S, Neumann ID. Intracerebral oxytocin modulates sleep–wake behaviour in male rats. Regulatory peptides. 2003 Jul 15;114(2-3):145-52.</a:t>
            </a:r>
            <a:endParaRPr/>
          </a:p>
          <a:p>
            <a:pPr indent="-228600" lvl="0" marL="228600" rtl="0" algn="l">
              <a:lnSpc>
                <a:spcPct val="70000"/>
              </a:lnSpc>
              <a:spcBef>
                <a:spcPts val="1000"/>
              </a:spcBef>
              <a:spcAft>
                <a:spcPts val="0"/>
              </a:spcAft>
              <a:buClr>
                <a:schemeClr val="lt1"/>
              </a:buClr>
              <a:buSzPts val="1679"/>
              <a:buChar char="•"/>
            </a:pPr>
            <a:r>
              <a:rPr lang="en-US" sz="1679"/>
              <a:t>27. Elabd S, Sabry I. Two birds with one stone: possible dual-role of oxytocin in the treatment of diabetes and osteoporosis. Frontiers in endocrinology. 2015 Aug 10;6:121.</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1" name="Shape 421"/>
        <p:cNvGrpSpPr/>
        <p:nvPr/>
      </p:nvGrpSpPr>
      <p:grpSpPr>
        <a:xfrm>
          <a:off x="0" y="0"/>
          <a:ext cx="0" cy="0"/>
          <a:chOff x="0" y="0"/>
          <a:chExt cx="0" cy="0"/>
        </a:xfrm>
      </p:grpSpPr>
      <p:sp>
        <p:nvSpPr>
          <p:cNvPr id="422" name="Google Shape;422;p33"/>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References</a:t>
            </a:r>
            <a:endParaRPr/>
          </a:p>
        </p:txBody>
      </p:sp>
      <p:sp>
        <p:nvSpPr>
          <p:cNvPr id="423" name="Google Shape;423;p33"/>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70000"/>
              </a:lnSpc>
              <a:spcBef>
                <a:spcPts val="0"/>
              </a:spcBef>
              <a:spcAft>
                <a:spcPts val="0"/>
              </a:spcAft>
              <a:buClr>
                <a:schemeClr val="lt1"/>
              </a:buClr>
              <a:buSzPts val="1500"/>
              <a:buChar char="•"/>
            </a:pPr>
            <a:r>
              <a:rPr lang="en-US" sz="1500"/>
              <a:t> 28. Gerich JE. Is reduced first-phase insulin release the earliest detectable abnormality in individuals destined to develop type 2 diabetes?. Diabetes. 2002 Feb 1;51(suppl 1):S117-21.</a:t>
            </a:r>
            <a:endParaRPr/>
          </a:p>
          <a:p>
            <a:pPr indent="-228600" lvl="0" marL="228600" rtl="0" algn="l">
              <a:lnSpc>
                <a:spcPct val="70000"/>
              </a:lnSpc>
              <a:spcBef>
                <a:spcPts val="1000"/>
              </a:spcBef>
              <a:spcAft>
                <a:spcPts val="0"/>
              </a:spcAft>
              <a:buClr>
                <a:schemeClr val="lt1"/>
              </a:buClr>
              <a:buSzPts val="1500"/>
              <a:buChar char="•"/>
            </a:pPr>
            <a:r>
              <a:rPr lang="en-US" sz="1500"/>
              <a:t>29. Xie ZX, Xia SF, Qiao Y, Shi YH, Le GW. Effect of GABA on oxidative stress in the skeletal muscles and plasma free amino acids in mice fed high‐fat diet. Journal of animal physiology and animal nutrition. 2015 Jun;99(3):492-500.</a:t>
            </a:r>
            <a:endParaRPr/>
          </a:p>
          <a:p>
            <a:pPr indent="-228600" lvl="0" marL="228600" rtl="0" algn="l">
              <a:lnSpc>
                <a:spcPct val="70000"/>
              </a:lnSpc>
              <a:spcBef>
                <a:spcPts val="1000"/>
              </a:spcBef>
              <a:spcAft>
                <a:spcPts val="0"/>
              </a:spcAft>
              <a:buClr>
                <a:schemeClr val="lt1"/>
              </a:buClr>
              <a:buSzPts val="1500"/>
              <a:buChar char="•"/>
            </a:pPr>
            <a:r>
              <a:rPr lang="en-US" sz="1500"/>
              <a:t>30. Rubino F, Amiel SA, Zimmet P, Alberti G, Bornstein S, Eckel RH, Mingrone G, Boehm B, Cooper ME, Chai Z, Del Prato S. New-onset diabetes in Covid-19. New England Journal of Medicine. 2020 Aug 20;383(8):789-90.</a:t>
            </a:r>
            <a:endParaRPr/>
          </a:p>
          <a:p>
            <a:pPr indent="-228600" lvl="0" marL="228600" rtl="0" algn="l">
              <a:lnSpc>
                <a:spcPct val="70000"/>
              </a:lnSpc>
              <a:spcBef>
                <a:spcPts val="1000"/>
              </a:spcBef>
              <a:spcAft>
                <a:spcPts val="0"/>
              </a:spcAft>
              <a:buClr>
                <a:schemeClr val="lt1"/>
              </a:buClr>
              <a:buSzPts val="1500"/>
              <a:buChar char="•"/>
            </a:pPr>
            <a:r>
              <a:rPr lang="en-US" sz="1500"/>
              <a:t>31. 28. Shi M, Wang J, Xiao Y, Wang C, Qiu Q, Lao M, Yu Y, Li Z, Zhang H, Ye Y, Liang L. Glycogen metabolism and rheumatoid arthritis: the role of glycogen synthase 1 in regulation of synovial inflammation via blocking AMP-Activated Protein Kinase Activation. Frontiers in immunology. 2018 Jul 27;9:1714.</a:t>
            </a:r>
            <a:endParaRPr/>
          </a:p>
          <a:p>
            <a:pPr indent="-228600" lvl="0" marL="228600" rtl="0" algn="l">
              <a:lnSpc>
                <a:spcPct val="70000"/>
              </a:lnSpc>
              <a:spcBef>
                <a:spcPts val="1000"/>
              </a:spcBef>
              <a:spcAft>
                <a:spcPts val="0"/>
              </a:spcAft>
              <a:buClr>
                <a:schemeClr val="lt1"/>
              </a:buClr>
              <a:buSzPts val="1500"/>
              <a:buChar char="•"/>
            </a:pPr>
            <a:r>
              <a:rPr lang="en-US" sz="1500"/>
              <a:t>32. </a:t>
            </a:r>
            <a:r>
              <a:rPr lang="en-US" sz="1500" u="sng">
                <a:solidFill>
                  <a:schemeClr val="hlink"/>
                </a:solidFill>
                <a:hlinkClick r:id="rId3"/>
              </a:rPr>
              <a:t>https://www.bcbs.com/the-health-of-america/reports/the-health-of-millennials</a:t>
            </a:r>
            <a:endParaRPr sz="1500"/>
          </a:p>
          <a:p>
            <a:pPr indent="-228600" lvl="0" marL="228600" rtl="0" algn="l">
              <a:lnSpc>
                <a:spcPct val="70000"/>
              </a:lnSpc>
              <a:spcBef>
                <a:spcPts val="1000"/>
              </a:spcBef>
              <a:spcAft>
                <a:spcPts val="0"/>
              </a:spcAft>
              <a:buClr>
                <a:schemeClr val="lt1"/>
              </a:buClr>
              <a:buSzPts val="1500"/>
              <a:buChar char="•"/>
            </a:pPr>
            <a:r>
              <a:rPr lang="en-US" sz="1500"/>
              <a:t>33. Lavery AM, Preston LE, Ko JY, Chevinsky JR, DeSisto CL, Pennington AF, Kompaniyets L, Datta SD, Click ES, Golden T, Goodman AB. Characteristics of Hospitalized COVID-19 Patients Discharged and Experiencing Same-Hospital Readmission—United States, March–August 2020. Morbidity and Mortality Weekly Report. 2020 Nov 13;69(45):1695.</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7" name="Shape 427"/>
        <p:cNvGrpSpPr/>
        <p:nvPr/>
      </p:nvGrpSpPr>
      <p:grpSpPr>
        <a:xfrm>
          <a:off x="0" y="0"/>
          <a:ext cx="0" cy="0"/>
          <a:chOff x="0" y="0"/>
          <a:chExt cx="0" cy="0"/>
        </a:xfrm>
      </p:grpSpPr>
      <p:sp>
        <p:nvSpPr>
          <p:cNvPr id="428" name="Google Shape;428;p34"/>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References</a:t>
            </a:r>
            <a:endParaRPr/>
          </a:p>
        </p:txBody>
      </p:sp>
      <p:sp>
        <p:nvSpPr>
          <p:cNvPr id="429" name="Google Shape;429;p34"/>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34. Halonen JI, Zanobetti A, Sparrow D, Vokonas PS, Schwartz J. Associations between outdoor temperature and markers of inflammation: a cohort study. Environmental Health. 2010 Dec;9(1):1-9.</a:t>
            </a:r>
            <a:endParaRPr/>
          </a:p>
          <a:p>
            <a:pPr indent="-76200" lvl="0" marL="22860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4"/>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Causes of Relapse?</a:t>
            </a:r>
            <a:r>
              <a:rPr baseline="30000" lang="en-US"/>
              <a:t>(3)</a:t>
            </a:r>
            <a:endParaRPr/>
          </a:p>
        </p:txBody>
      </p:sp>
      <p:sp>
        <p:nvSpPr>
          <p:cNvPr id="226" name="Google Shape;226;p4"/>
          <p:cNvSpPr txBox="1"/>
          <p:nvPr>
            <p:ph idx="1" type="body"/>
          </p:nvPr>
        </p:nvSpPr>
        <p:spPr>
          <a:xfrm>
            <a:off x="680320" y="2336873"/>
            <a:ext cx="4698358" cy="359931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None/>
            </a:pPr>
            <a:r>
              <a:rPr lang="en-US"/>
              <a:t>   1. Physical Activity</a:t>
            </a:r>
            <a:endParaRPr/>
          </a:p>
          <a:p>
            <a:pPr indent="0" lvl="0" marL="0" rtl="0" algn="l">
              <a:lnSpc>
                <a:spcPct val="90000"/>
              </a:lnSpc>
              <a:spcBef>
                <a:spcPts val="1000"/>
              </a:spcBef>
              <a:spcAft>
                <a:spcPts val="0"/>
              </a:spcAft>
              <a:buClr>
                <a:schemeClr val="lt1"/>
              </a:buClr>
              <a:buSzPts val="2400"/>
              <a:buNone/>
            </a:pPr>
            <a:r>
              <a:rPr lang="en-US"/>
              <a:t>   2. Stress</a:t>
            </a:r>
            <a:endParaRPr/>
          </a:p>
          <a:p>
            <a:pPr indent="0" lvl="0" marL="0" rtl="0" algn="l">
              <a:lnSpc>
                <a:spcPct val="90000"/>
              </a:lnSpc>
              <a:spcBef>
                <a:spcPts val="1000"/>
              </a:spcBef>
              <a:spcAft>
                <a:spcPts val="0"/>
              </a:spcAft>
              <a:buClr>
                <a:schemeClr val="lt1"/>
              </a:buClr>
              <a:buSzPts val="2400"/>
              <a:buNone/>
            </a:pPr>
            <a:r>
              <a:rPr lang="en-US"/>
              <a:t>   3. Exercise</a:t>
            </a:r>
            <a:endParaRPr/>
          </a:p>
          <a:p>
            <a:pPr indent="0" lvl="0" marL="0" rtl="0" algn="l">
              <a:lnSpc>
                <a:spcPct val="90000"/>
              </a:lnSpc>
              <a:spcBef>
                <a:spcPts val="1000"/>
              </a:spcBef>
              <a:spcAft>
                <a:spcPts val="0"/>
              </a:spcAft>
              <a:buClr>
                <a:schemeClr val="lt1"/>
              </a:buClr>
              <a:buSzPts val="2400"/>
              <a:buNone/>
            </a:pPr>
            <a:r>
              <a:rPr lang="en-US"/>
              <a:t>   4. Mental Activity</a:t>
            </a:r>
            <a:endParaRPr/>
          </a:p>
          <a:p>
            <a:pPr indent="0" lvl="0" marL="0" rtl="0" algn="l">
              <a:lnSpc>
                <a:spcPct val="90000"/>
              </a:lnSpc>
              <a:spcBef>
                <a:spcPts val="1000"/>
              </a:spcBef>
              <a:spcAft>
                <a:spcPts val="0"/>
              </a:spcAft>
              <a:buClr>
                <a:schemeClr val="lt1"/>
              </a:buClr>
              <a:buSzPts val="2400"/>
              <a:buNone/>
            </a:pPr>
            <a:r>
              <a:rPr lang="en-US"/>
              <a:t>   5. Menstruation</a:t>
            </a:r>
            <a:endParaRPr/>
          </a:p>
          <a:p>
            <a:pPr indent="0" lvl="0" marL="0" rtl="0" algn="l">
              <a:lnSpc>
                <a:spcPct val="90000"/>
              </a:lnSpc>
              <a:spcBef>
                <a:spcPts val="1000"/>
              </a:spcBef>
              <a:spcAft>
                <a:spcPts val="0"/>
              </a:spcAft>
              <a:buClr>
                <a:schemeClr val="lt1"/>
              </a:buClr>
              <a:buSzPts val="2400"/>
              <a:buNone/>
            </a:pPr>
            <a:r>
              <a:rPr lang="en-US"/>
              <a:t>   6. Sugar </a:t>
            </a:r>
            <a:endParaRPr/>
          </a:p>
        </p:txBody>
      </p:sp>
      <p:sp>
        <p:nvSpPr>
          <p:cNvPr id="227" name="Google Shape;227;p4"/>
          <p:cNvSpPr txBox="1"/>
          <p:nvPr>
            <p:ph idx="2" type="body"/>
          </p:nvPr>
        </p:nvSpPr>
        <p:spPr>
          <a:xfrm>
            <a:off x="5594123" y="2336873"/>
            <a:ext cx="4700058" cy="3599316"/>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400"/>
              <a:buNone/>
            </a:pPr>
            <a:r>
              <a:rPr lang="en-US"/>
              <a:t>7. Histamines (Allergies)</a:t>
            </a:r>
            <a:endParaRPr/>
          </a:p>
          <a:p>
            <a:pPr indent="0" lvl="0" marL="0" rtl="0" algn="l">
              <a:lnSpc>
                <a:spcPct val="90000"/>
              </a:lnSpc>
              <a:spcBef>
                <a:spcPts val="1000"/>
              </a:spcBef>
              <a:spcAft>
                <a:spcPts val="0"/>
              </a:spcAft>
              <a:buClr>
                <a:schemeClr val="lt1"/>
              </a:buClr>
              <a:buSzPts val="2400"/>
              <a:buNone/>
            </a:pPr>
            <a:r>
              <a:rPr lang="en-US"/>
              <a:t>8. Lack of sleep</a:t>
            </a:r>
            <a:endParaRPr/>
          </a:p>
          <a:p>
            <a:pPr indent="0" lvl="0" marL="0" rtl="0" algn="l">
              <a:lnSpc>
                <a:spcPct val="90000"/>
              </a:lnSpc>
              <a:spcBef>
                <a:spcPts val="1000"/>
              </a:spcBef>
              <a:spcAft>
                <a:spcPts val="0"/>
              </a:spcAft>
              <a:buClr>
                <a:schemeClr val="lt1"/>
              </a:buClr>
              <a:buSzPts val="2400"/>
              <a:buNone/>
            </a:pPr>
            <a:r>
              <a:rPr lang="en-US"/>
              <a:t>9. Cold Air</a:t>
            </a:r>
            <a:endParaRPr/>
          </a:p>
          <a:p>
            <a:pPr indent="0" lvl="0" marL="0" rtl="0" algn="l">
              <a:lnSpc>
                <a:spcPct val="90000"/>
              </a:lnSpc>
              <a:spcBef>
                <a:spcPts val="1000"/>
              </a:spcBef>
              <a:spcAft>
                <a:spcPts val="0"/>
              </a:spcAft>
              <a:buClr>
                <a:schemeClr val="lt1"/>
              </a:buClr>
              <a:buSzPts val="2400"/>
              <a:buNone/>
            </a:pPr>
            <a:r>
              <a:rPr lang="en-US"/>
              <a:t>10. Overworking</a:t>
            </a:r>
            <a:endParaRPr/>
          </a:p>
          <a:p>
            <a:pPr indent="0" lvl="0" marL="0" rtl="0" algn="l">
              <a:lnSpc>
                <a:spcPct val="90000"/>
              </a:lnSpc>
              <a:spcBef>
                <a:spcPts val="1000"/>
              </a:spcBef>
              <a:spcAft>
                <a:spcPts val="0"/>
              </a:spcAft>
              <a:buClr>
                <a:schemeClr val="lt1"/>
              </a:buClr>
              <a:buSzPts val="2400"/>
              <a:buNone/>
            </a:pPr>
            <a:r>
              <a:rPr lang="en-US"/>
              <a:t>11. Smoke/Pollution/Chemical Odors</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1" name="Shape 231"/>
        <p:cNvGrpSpPr/>
        <p:nvPr/>
      </p:nvGrpSpPr>
      <p:grpSpPr>
        <a:xfrm>
          <a:off x="0" y="0"/>
          <a:ext cx="0" cy="0"/>
          <a:chOff x="0" y="0"/>
          <a:chExt cx="0" cy="0"/>
        </a:xfrm>
      </p:grpSpPr>
      <p:sp>
        <p:nvSpPr>
          <p:cNvPr id="232" name="Google Shape;232;p5"/>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Commonality of Relapse Factors</a:t>
            </a:r>
            <a:endParaRPr/>
          </a:p>
        </p:txBody>
      </p:sp>
      <p:sp>
        <p:nvSpPr>
          <p:cNvPr id="233" name="Google Shape;233;p5"/>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Each cause of relapse is low grade Inflammation.</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en-US"/>
              <a:t>Under normal circumstances low grade inflammation is easily handled by the body and does not cause symptoms, but in LONG COVID, low grade inflammation results in detectable symptoms.</a:t>
            </a:r>
            <a:endParaRPr/>
          </a:p>
          <a:p>
            <a:pPr indent="-76200" lvl="0" marL="228600" rtl="0" algn="l">
              <a:lnSpc>
                <a:spcPct val="90000"/>
              </a:lnSpc>
              <a:spcBef>
                <a:spcPts val="1000"/>
              </a:spcBef>
              <a:spcAft>
                <a:spcPts val="0"/>
              </a:spcAft>
              <a:buClr>
                <a:schemeClr val="lt1"/>
              </a:buClr>
              <a:buSzPts val="2400"/>
              <a:buNone/>
            </a:pPr>
            <a:r>
              <a:t/>
            </a:r>
            <a:endParaRPr/>
          </a:p>
          <a:p>
            <a:pPr indent="-228600" lvl="0" marL="228600" rtl="0" algn="l">
              <a:lnSpc>
                <a:spcPct val="90000"/>
              </a:lnSpc>
              <a:spcBef>
                <a:spcPts val="1000"/>
              </a:spcBef>
              <a:spcAft>
                <a:spcPts val="0"/>
              </a:spcAft>
              <a:buClr>
                <a:schemeClr val="lt1"/>
              </a:buClr>
              <a:buSzPts val="2400"/>
              <a:buChar char="•"/>
            </a:pPr>
            <a:r>
              <a:rPr lang="en-US"/>
              <a:t>In LONG COVID inflammation results in serious decrease in Adenosine triphosphate (ATP).</a:t>
            </a:r>
            <a:endParaRPr/>
          </a:p>
          <a:p>
            <a:pPr indent="-76200" lvl="0" marL="228600" rtl="0" algn="l">
              <a:lnSpc>
                <a:spcPct val="90000"/>
              </a:lnSpc>
              <a:spcBef>
                <a:spcPts val="1000"/>
              </a:spcBef>
              <a:spcAft>
                <a:spcPts val="0"/>
              </a:spcAft>
              <a:buClr>
                <a:schemeClr val="lt1"/>
              </a:buClr>
              <a:buSzPts val="2400"/>
              <a:buNone/>
            </a:pPr>
            <a:r>
              <a:t/>
            </a:r>
            <a:endParaRPr/>
          </a:p>
          <a:p>
            <a:pPr indent="0" lvl="0" marL="0" rtl="0" algn="l">
              <a:lnSpc>
                <a:spcPct val="90000"/>
              </a:lnSpc>
              <a:spcBef>
                <a:spcPts val="1000"/>
              </a:spcBef>
              <a:spcAft>
                <a:spcPts val="0"/>
              </a:spcAft>
              <a:buClr>
                <a:schemeClr val="lt1"/>
              </a:buClr>
              <a:buSzPts val="2400"/>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6"/>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Reduced ATP increases Long COVID Symptoms</a:t>
            </a:r>
            <a:endParaRPr/>
          </a:p>
        </p:txBody>
      </p:sp>
      <p:sp>
        <p:nvSpPr>
          <p:cNvPr id="239" name="Google Shape;239;p6"/>
          <p:cNvSpPr txBox="1"/>
          <p:nvPr>
            <p:ph idx="1" type="body"/>
          </p:nvPr>
        </p:nvSpPr>
        <p:spPr>
          <a:xfrm>
            <a:off x="680321" y="2336873"/>
            <a:ext cx="9613861" cy="3599316"/>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lt1"/>
              </a:buClr>
              <a:buSzPts val="2400"/>
              <a:buChar char="•"/>
            </a:pPr>
            <a:r>
              <a:rPr lang="en-US"/>
              <a:t>Low grade inflammation switches the body from aerobic metabolism to anaerobic metabolism which results in:</a:t>
            </a:r>
            <a:r>
              <a:rPr baseline="30000" lang="en-US"/>
              <a:t>(6,7)</a:t>
            </a:r>
            <a:endParaRPr/>
          </a:p>
          <a:p>
            <a:pPr indent="-228600" lvl="1" marL="685800" rtl="0" algn="l">
              <a:lnSpc>
                <a:spcPct val="90000"/>
              </a:lnSpc>
              <a:spcBef>
                <a:spcPts val="500"/>
              </a:spcBef>
              <a:spcAft>
                <a:spcPts val="0"/>
              </a:spcAft>
              <a:buClr>
                <a:schemeClr val="lt1"/>
              </a:buClr>
              <a:buSzPts val="2000"/>
              <a:buChar char="•"/>
            </a:pPr>
            <a:r>
              <a:rPr lang="en-US"/>
              <a:t>Less intramuscular ATP mandatory for contraction.</a:t>
            </a:r>
            <a:endParaRPr/>
          </a:p>
          <a:p>
            <a:pPr indent="-228600" lvl="1" marL="685800" rtl="0" algn="l">
              <a:lnSpc>
                <a:spcPct val="90000"/>
              </a:lnSpc>
              <a:spcBef>
                <a:spcPts val="500"/>
              </a:spcBef>
              <a:spcAft>
                <a:spcPts val="0"/>
              </a:spcAft>
              <a:buClr>
                <a:schemeClr val="lt1"/>
              </a:buClr>
              <a:buSzPts val="2000"/>
              <a:buChar char="•"/>
            </a:pPr>
            <a:r>
              <a:rPr lang="en-US"/>
              <a:t>Reduced insulin sensitivity reduces glucose availability for ATP production.</a:t>
            </a:r>
            <a:endParaRPr/>
          </a:p>
          <a:p>
            <a:pPr indent="-101600" lvl="1" marL="685800" rtl="0" algn="l">
              <a:lnSpc>
                <a:spcPct val="90000"/>
              </a:lnSpc>
              <a:spcBef>
                <a:spcPts val="500"/>
              </a:spcBef>
              <a:spcAft>
                <a:spcPts val="0"/>
              </a:spcAft>
              <a:buClr>
                <a:schemeClr val="lt1"/>
              </a:buClr>
              <a:buSzPts val="2000"/>
              <a:buNone/>
            </a:pPr>
            <a:r>
              <a:t/>
            </a:r>
            <a:endParaRPr/>
          </a:p>
          <a:p>
            <a:pPr indent="-228600" lvl="1" marL="228600" rtl="0" algn="l">
              <a:lnSpc>
                <a:spcPct val="90000"/>
              </a:lnSpc>
              <a:spcBef>
                <a:spcPts val="500"/>
              </a:spcBef>
              <a:spcAft>
                <a:spcPts val="0"/>
              </a:spcAft>
              <a:buClr>
                <a:schemeClr val="lt1"/>
              </a:buClr>
              <a:buSzPts val="2400"/>
              <a:buChar char="•"/>
            </a:pPr>
            <a:r>
              <a:rPr lang="en-US" sz="2400"/>
              <a:t>When inflammation decreases and anaerobic metabolism reverts to aerobic metabolism ATP stores in muscle will rise. Fatigue will dissipate</a:t>
            </a:r>
            <a:r>
              <a:rPr baseline="30000" lang="en-US" sz="2400"/>
              <a:t>(6)</a:t>
            </a:r>
            <a:r>
              <a:rPr lang="en-US" sz="2400"/>
              <a:t>. </a:t>
            </a:r>
            <a:endParaRPr/>
          </a:p>
          <a:p>
            <a:pPr indent="0" lvl="1" marL="457200" rtl="0" algn="l">
              <a:lnSpc>
                <a:spcPct val="90000"/>
              </a:lnSpc>
              <a:spcBef>
                <a:spcPts val="500"/>
              </a:spcBef>
              <a:spcAft>
                <a:spcPts val="0"/>
              </a:spcAft>
              <a:buClr>
                <a:schemeClr val="lt1"/>
              </a:buClr>
              <a:buSzPts val="2000"/>
              <a:buNone/>
            </a:pPr>
            <a:r>
              <a:t/>
            </a:r>
            <a:endParaRPr/>
          </a:p>
          <a:p>
            <a:pPr indent="-101600" lvl="1" marL="685800" rtl="0" algn="l">
              <a:lnSpc>
                <a:spcPct val="90000"/>
              </a:lnSpc>
              <a:spcBef>
                <a:spcPts val="500"/>
              </a:spcBef>
              <a:spcAft>
                <a:spcPts val="0"/>
              </a:spcAft>
              <a:buClr>
                <a:schemeClr val="lt1"/>
              </a:buClr>
              <a:buSzPts val="2000"/>
              <a:buNone/>
            </a:pPr>
            <a:r>
              <a:t/>
            </a:r>
            <a:endParaRPr/>
          </a:p>
          <a:p>
            <a:pPr indent="0" lvl="1" marL="457200" rtl="0" algn="l">
              <a:lnSpc>
                <a:spcPct val="90000"/>
              </a:lnSpc>
              <a:spcBef>
                <a:spcPts val="500"/>
              </a:spcBef>
              <a:spcAft>
                <a:spcPts val="0"/>
              </a:spcAft>
              <a:buClr>
                <a:schemeClr val="lt1"/>
              </a:buClr>
              <a:buSzPts val="2000"/>
              <a:buNone/>
            </a:pPr>
            <a:r>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3" name="Shape 243"/>
        <p:cNvGrpSpPr/>
        <p:nvPr/>
      </p:nvGrpSpPr>
      <p:grpSpPr>
        <a:xfrm>
          <a:off x="0" y="0"/>
          <a:ext cx="0" cy="0"/>
          <a:chOff x="0" y="0"/>
          <a:chExt cx="0" cy="0"/>
        </a:xfrm>
      </p:grpSpPr>
      <p:sp>
        <p:nvSpPr>
          <p:cNvPr id="244" name="Google Shape;244;p7"/>
          <p:cNvSpPr txBox="1"/>
          <p:nvPr>
            <p:ph type="title"/>
          </p:nvPr>
        </p:nvSpPr>
        <p:spPr>
          <a:xfrm>
            <a:off x="669222" y="753228"/>
            <a:ext cx="9624960"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 Hormones Have Shown Relevance To</a:t>
            </a:r>
            <a:br>
              <a:rPr lang="en-US"/>
            </a:br>
            <a:r>
              <a:rPr lang="en-US"/>
              <a:t>COVID-19</a:t>
            </a:r>
            <a:endParaRPr/>
          </a:p>
        </p:txBody>
      </p:sp>
      <p:sp>
        <p:nvSpPr>
          <p:cNvPr id="245" name="Google Shape;245;p7"/>
          <p:cNvSpPr txBox="1"/>
          <p:nvPr>
            <p:ph idx="1" type="body"/>
          </p:nvPr>
        </p:nvSpPr>
        <p:spPr>
          <a:xfrm>
            <a:off x="660946" y="2336873"/>
            <a:ext cx="3070034"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lang="en-US"/>
              <a:t>Cortisol</a:t>
            </a:r>
            <a:endParaRPr/>
          </a:p>
        </p:txBody>
      </p:sp>
      <p:sp>
        <p:nvSpPr>
          <p:cNvPr id="246" name="Google Shape;246;p7"/>
          <p:cNvSpPr txBox="1"/>
          <p:nvPr>
            <p:ph idx="2" type="body"/>
          </p:nvPr>
        </p:nvSpPr>
        <p:spPr>
          <a:xfrm>
            <a:off x="680322" y="3022673"/>
            <a:ext cx="3049702"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000"/>
              <a:buNone/>
            </a:pPr>
            <a:r>
              <a:rPr lang="en-US" sz="2000"/>
              <a:t>Individual’s with COVID-19 show elevated cortisol levels over individuals without COVID-19</a:t>
            </a:r>
            <a:r>
              <a:rPr baseline="30000" lang="en-US" sz="2000"/>
              <a:t>(8)</a:t>
            </a:r>
            <a:r>
              <a:rPr lang="en-US" sz="2000"/>
              <a:t>. Additionally, the higher the cortisol level the greater the risk of mortality</a:t>
            </a:r>
            <a:r>
              <a:rPr baseline="30000" lang="en-US" sz="2000"/>
              <a:t>(8,9)</a:t>
            </a:r>
            <a:r>
              <a:rPr lang="en-US" sz="2000"/>
              <a:t>. </a:t>
            </a:r>
            <a:endParaRPr/>
          </a:p>
        </p:txBody>
      </p:sp>
      <p:sp>
        <p:nvSpPr>
          <p:cNvPr id="247" name="Google Shape;247;p7"/>
          <p:cNvSpPr txBox="1"/>
          <p:nvPr>
            <p:ph idx="3" type="body"/>
          </p:nvPr>
        </p:nvSpPr>
        <p:spPr>
          <a:xfrm>
            <a:off x="3956025" y="2336873"/>
            <a:ext cx="3063240"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lang="en-US"/>
              <a:t>Insulin</a:t>
            </a:r>
            <a:endParaRPr/>
          </a:p>
        </p:txBody>
      </p:sp>
      <p:sp>
        <p:nvSpPr>
          <p:cNvPr id="248" name="Google Shape;248;p7"/>
          <p:cNvSpPr txBox="1"/>
          <p:nvPr>
            <p:ph idx="4" type="body"/>
          </p:nvPr>
        </p:nvSpPr>
        <p:spPr>
          <a:xfrm>
            <a:off x="3945470" y="3022673"/>
            <a:ext cx="3063240"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000"/>
              <a:buNone/>
            </a:pPr>
            <a:r>
              <a:rPr lang="en-US" sz="2000"/>
              <a:t>Insulin is a potent anti-inflammatory and immune system modulating hormone</a:t>
            </a:r>
            <a:r>
              <a:rPr baseline="30000" lang="en-US" sz="2000"/>
              <a:t>(10)</a:t>
            </a:r>
            <a:r>
              <a:rPr lang="en-US" sz="2000"/>
              <a:t>.As a result insulin resistance has been continuously associated with worse outcomes</a:t>
            </a:r>
            <a:r>
              <a:rPr baseline="30000" lang="en-US" sz="2000"/>
              <a:t>(11,12)</a:t>
            </a:r>
            <a:r>
              <a:rPr lang="en-US" sz="2000"/>
              <a:t>.  </a:t>
            </a:r>
            <a:endParaRPr/>
          </a:p>
        </p:txBody>
      </p:sp>
      <p:sp>
        <p:nvSpPr>
          <p:cNvPr id="249" name="Google Shape;249;p7"/>
          <p:cNvSpPr txBox="1"/>
          <p:nvPr>
            <p:ph idx="5" type="body"/>
          </p:nvPr>
        </p:nvSpPr>
        <p:spPr>
          <a:xfrm>
            <a:off x="7224156" y="2336873"/>
            <a:ext cx="3070025"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lang="en-US"/>
              <a:t>Melatonin</a:t>
            </a:r>
            <a:endParaRPr/>
          </a:p>
        </p:txBody>
      </p:sp>
      <p:sp>
        <p:nvSpPr>
          <p:cNvPr id="250" name="Google Shape;250;p7"/>
          <p:cNvSpPr txBox="1"/>
          <p:nvPr>
            <p:ph idx="6" type="body"/>
          </p:nvPr>
        </p:nvSpPr>
        <p:spPr>
          <a:xfrm>
            <a:off x="7224156" y="3022673"/>
            <a:ext cx="3070025"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000"/>
              <a:buNone/>
            </a:pPr>
            <a:r>
              <a:rPr lang="en-US" sz="2000"/>
              <a:t>Melatonin, most known for maintaining circadian rhythms, has also shown to be an anti-inflammatory and neurodegeneration protectant</a:t>
            </a:r>
            <a:r>
              <a:rPr baseline="30000" lang="en-US" sz="2000"/>
              <a:t>(13)</a:t>
            </a:r>
            <a:r>
              <a:rPr lang="en-US" sz="2000"/>
              <a:t>. It has shown to deactivate cytokine energy production in viruses</a:t>
            </a:r>
            <a:r>
              <a:rPr baseline="30000" lang="en-US" sz="2000"/>
              <a:t>(14)</a:t>
            </a:r>
            <a:r>
              <a:rPr lang="en-US" sz="2000"/>
              <a:t>.</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4" name="Shape 254"/>
        <p:cNvGrpSpPr/>
        <p:nvPr/>
      </p:nvGrpSpPr>
      <p:grpSpPr>
        <a:xfrm>
          <a:off x="0" y="0"/>
          <a:ext cx="0" cy="0"/>
          <a:chOff x="0" y="0"/>
          <a:chExt cx="0" cy="0"/>
        </a:xfrm>
      </p:grpSpPr>
      <p:sp>
        <p:nvSpPr>
          <p:cNvPr id="255" name="Google Shape;255;p8"/>
          <p:cNvSpPr txBox="1"/>
          <p:nvPr>
            <p:ph type="title"/>
          </p:nvPr>
        </p:nvSpPr>
        <p:spPr>
          <a:xfrm>
            <a:off x="669222" y="753228"/>
            <a:ext cx="9624960" cy="1080938"/>
          </a:xfrm>
          <a:prstGeom prst="rect">
            <a:avLst/>
          </a:prstGeom>
          <a:noFill/>
          <a:ln>
            <a:noFill/>
          </a:ln>
        </p:spPr>
        <p:txBody>
          <a:bodyPr anchorCtr="0" anchor="ctr" bIns="45700" lIns="91425" spcFirstLastPara="1" rIns="91425" wrap="square" tIns="45700">
            <a:normAutofit/>
          </a:bodyPr>
          <a:lstStyle/>
          <a:p>
            <a:pPr indent="0" lvl="0" marL="0" rtl="0" algn="ctr">
              <a:lnSpc>
                <a:spcPct val="90000"/>
              </a:lnSpc>
              <a:spcBef>
                <a:spcPts val="0"/>
              </a:spcBef>
              <a:spcAft>
                <a:spcPts val="0"/>
              </a:spcAft>
              <a:buClr>
                <a:schemeClr val="lt1"/>
              </a:buClr>
              <a:buSzPts val="3600"/>
              <a:buFont typeface="Trebuchet MS"/>
              <a:buNone/>
            </a:pPr>
            <a:r>
              <a:rPr lang="en-US"/>
              <a:t>Hormones Have Shown Relevance To</a:t>
            </a:r>
            <a:br>
              <a:rPr lang="en-US"/>
            </a:br>
            <a:r>
              <a:rPr lang="en-US"/>
              <a:t>COVID-19</a:t>
            </a:r>
            <a:endParaRPr/>
          </a:p>
        </p:txBody>
      </p:sp>
      <p:sp>
        <p:nvSpPr>
          <p:cNvPr id="256" name="Google Shape;256;p8"/>
          <p:cNvSpPr txBox="1"/>
          <p:nvPr>
            <p:ph idx="1" type="body"/>
          </p:nvPr>
        </p:nvSpPr>
        <p:spPr>
          <a:xfrm>
            <a:off x="660946" y="2336873"/>
            <a:ext cx="3070034"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lang="en-US"/>
              <a:t>Oxytocin</a:t>
            </a:r>
            <a:endParaRPr/>
          </a:p>
        </p:txBody>
      </p:sp>
      <p:sp>
        <p:nvSpPr>
          <p:cNvPr id="257" name="Google Shape;257;p8"/>
          <p:cNvSpPr txBox="1"/>
          <p:nvPr>
            <p:ph idx="2" type="body"/>
          </p:nvPr>
        </p:nvSpPr>
        <p:spPr>
          <a:xfrm>
            <a:off x="680322" y="3022673"/>
            <a:ext cx="3049702"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000"/>
              <a:buNone/>
            </a:pPr>
            <a:r>
              <a:rPr lang="en-US" sz="2000"/>
              <a:t>Historically, studied mostly in the context of uterine contraction and lactation, oxytocin has been shown to be a powerful anti-stress hormone and anti-inflammatory in both women and men</a:t>
            </a:r>
            <a:r>
              <a:rPr baseline="30000" lang="en-US" sz="2000"/>
              <a:t>(15,16)</a:t>
            </a:r>
            <a:r>
              <a:rPr lang="en-US" sz="2000"/>
              <a:t>.</a:t>
            </a:r>
            <a:endParaRPr/>
          </a:p>
          <a:p>
            <a:pPr indent="0" lvl="0" marL="0" rtl="0" algn="l">
              <a:lnSpc>
                <a:spcPct val="90000"/>
              </a:lnSpc>
              <a:spcBef>
                <a:spcPts val="1000"/>
              </a:spcBef>
              <a:spcAft>
                <a:spcPts val="0"/>
              </a:spcAft>
              <a:buClr>
                <a:schemeClr val="lt1"/>
              </a:buClr>
              <a:buSzPts val="1400"/>
              <a:buNone/>
            </a:pPr>
            <a:r>
              <a:t/>
            </a:r>
            <a:endParaRPr/>
          </a:p>
        </p:txBody>
      </p:sp>
      <p:sp>
        <p:nvSpPr>
          <p:cNvPr id="258" name="Google Shape;258;p8"/>
          <p:cNvSpPr txBox="1"/>
          <p:nvPr>
            <p:ph idx="3" type="body"/>
          </p:nvPr>
        </p:nvSpPr>
        <p:spPr>
          <a:xfrm>
            <a:off x="3956025" y="2336873"/>
            <a:ext cx="3063240"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rPr lang="en-US"/>
              <a:t>GABA</a:t>
            </a:r>
            <a:endParaRPr/>
          </a:p>
        </p:txBody>
      </p:sp>
      <p:sp>
        <p:nvSpPr>
          <p:cNvPr id="259" name="Google Shape;259;p8"/>
          <p:cNvSpPr txBox="1"/>
          <p:nvPr>
            <p:ph idx="4" type="body"/>
          </p:nvPr>
        </p:nvSpPr>
        <p:spPr>
          <a:xfrm>
            <a:off x="3945470" y="3022673"/>
            <a:ext cx="3063240"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lt1"/>
              </a:buClr>
              <a:buSzPts val="2000"/>
              <a:buNone/>
            </a:pPr>
            <a:r>
              <a:rPr lang="en-US" sz="2000"/>
              <a:t>GABA is the primary inhibitory neurotransmitter in the brain and inhibitor of pro-inflammatory cytokines in the immune system</a:t>
            </a:r>
            <a:r>
              <a:rPr baseline="30000" lang="en-US" sz="2000"/>
              <a:t>(17)</a:t>
            </a:r>
            <a:r>
              <a:rPr lang="en-US" sz="2000"/>
              <a:t>. GABA is a circadian hormone whose impact enhances melatonin</a:t>
            </a:r>
            <a:r>
              <a:rPr baseline="30000" lang="en-US" sz="2000"/>
              <a:t>(18)</a:t>
            </a:r>
            <a:r>
              <a:rPr lang="en-US" sz="2000"/>
              <a:t>. </a:t>
            </a:r>
            <a:r>
              <a:rPr baseline="30000" lang="en-US" sz="2000"/>
              <a:t> </a:t>
            </a:r>
            <a:endParaRPr sz="2000"/>
          </a:p>
        </p:txBody>
      </p:sp>
      <p:sp>
        <p:nvSpPr>
          <p:cNvPr id="260" name="Google Shape;260;p8"/>
          <p:cNvSpPr txBox="1"/>
          <p:nvPr>
            <p:ph idx="5" type="body"/>
          </p:nvPr>
        </p:nvSpPr>
        <p:spPr>
          <a:xfrm>
            <a:off x="7019265" y="2336873"/>
            <a:ext cx="3070025" cy="576262"/>
          </a:xfrm>
          <a:prstGeom prst="rect">
            <a:avLst/>
          </a:prstGeom>
          <a:noFill/>
          <a:ln>
            <a:noFill/>
          </a:ln>
        </p:spPr>
        <p:txBody>
          <a:bodyPr anchorCtr="0" anchor="b" bIns="45700" lIns="91425" spcFirstLastPara="1" rIns="91425" wrap="square" tIns="45700">
            <a:noAutofit/>
          </a:bodyPr>
          <a:lstStyle/>
          <a:p>
            <a:pPr indent="0" lvl="0" marL="0" rtl="0" algn="ctr">
              <a:lnSpc>
                <a:spcPct val="90000"/>
              </a:lnSpc>
              <a:spcBef>
                <a:spcPts val="0"/>
              </a:spcBef>
              <a:spcAft>
                <a:spcPts val="0"/>
              </a:spcAft>
              <a:buClr>
                <a:schemeClr val="lt1"/>
              </a:buClr>
              <a:buSzPts val="2400"/>
              <a:buNone/>
            </a:pPr>
            <a:r>
              <a:t/>
            </a:r>
            <a:endParaRPr/>
          </a:p>
        </p:txBody>
      </p:sp>
      <p:sp>
        <p:nvSpPr>
          <p:cNvPr id="261" name="Google Shape;261;p8"/>
          <p:cNvSpPr txBox="1"/>
          <p:nvPr>
            <p:ph idx="6" type="body"/>
          </p:nvPr>
        </p:nvSpPr>
        <p:spPr>
          <a:xfrm>
            <a:off x="7224156" y="3022673"/>
            <a:ext cx="3070025" cy="291351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rgbClr val="FFFF00"/>
              </a:buClr>
              <a:buSzPts val="1800"/>
              <a:buNone/>
            </a:pPr>
            <a:r>
              <a:rPr lang="en-US" sz="1800">
                <a:solidFill>
                  <a:srgbClr val="FFFF00"/>
                </a:solidFill>
                <a:highlight>
                  <a:srgbClr val="FF0000"/>
                </a:highlight>
              </a:rPr>
              <a:t>These 5 hormones are directly affected by Human Occupation, and each one of them drives a separate inflammation pathway that activates unique inflammatory cytokines. Being “healthy” in one pathway will NOT undo inflammation in another pathway.</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5" name="Shape 265"/>
        <p:cNvGrpSpPr/>
        <p:nvPr/>
      </p:nvGrpSpPr>
      <p:grpSpPr>
        <a:xfrm>
          <a:off x="0" y="0"/>
          <a:ext cx="0" cy="0"/>
          <a:chOff x="0" y="0"/>
          <a:chExt cx="0" cy="0"/>
        </a:xfrm>
      </p:grpSpPr>
      <p:sp>
        <p:nvSpPr>
          <p:cNvPr id="266" name="Google Shape;266;p9"/>
          <p:cNvSpPr txBox="1"/>
          <p:nvPr>
            <p:ph type="title"/>
          </p:nvPr>
        </p:nvSpPr>
        <p:spPr>
          <a:xfrm>
            <a:off x="680321" y="753228"/>
            <a:ext cx="9613861" cy="1080938"/>
          </a:xfrm>
          <a:prstGeom prst="rect">
            <a:avLst/>
          </a:prstGeom>
          <a:noFill/>
          <a:ln>
            <a:noFill/>
          </a:ln>
        </p:spPr>
        <p:txBody>
          <a:bodyPr anchorCtr="0" anchor="ctr" bIns="45700" lIns="91425" spcFirstLastPara="1" rIns="91425" wrap="square" tIns="45700">
            <a:normAutofit/>
          </a:bodyPr>
          <a:lstStyle/>
          <a:p>
            <a:pPr indent="0" lvl="0" marL="0" rtl="0" algn="l">
              <a:lnSpc>
                <a:spcPct val="90000"/>
              </a:lnSpc>
              <a:spcBef>
                <a:spcPts val="0"/>
              </a:spcBef>
              <a:spcAft>
                <a:spcPts val="0"/>
              </a:spcAft>
              <a:buClr>
                <a:schemeClr val="lt1"/>
              </a:buClr>
              <a:buSzPts val="3600"/>
              <a:buFont typeface="Trebuchet MS"/>
              <a:buNone/>
            </a:pPr>
            <a:r>
              <a:rPr lang="en-US"/>
              <a:t>Cortisol and LONG COVID symptoms</a:t>
            </a:r>
            <a:endParaRPr/>
          </a:p>
        </p:txBody>
      </p:sp>
      <p:sp>
        <p:nvSpPr>
          <p:cNvPr id="267" name="Google Shape;267;p9"/>
          <p:cNvSpPr txBox="1"/>
          <p:nvPr>
            <p:ph idx="1" type="body"/>
          </p:nvPr>
        </p:nvSpPr>
        <p:spPr>
          <a:xfrm>
            <a:off x="680320" y="2336873"/>
            <a:ext cx="4698358" cy="3599316"/>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lt1"/>
              </a:buClr>
              <a:buSzPts val="1850"/>
              <a:buNone/>
            </a:pPr>
            <a:r>
              <a:rPr lang="en-US" sz="1850"/>
              <a:t>Cortisol, a glucocorticoid hormone, is elevated by stress (physiological, physical, mental, emotional) and poor sleep affecting the following systems</a:t>
            </a:r>
            <a:r>
              <a:rPr baseline="30000" lang="en-US" sz="1850"/>
              <a:t>(19) :</a:t>
            </a:r>
            <a:endParaRPr sz="1850"/>
          </a:p>
          <a:p>
            <a:pPr indent="0" lvl="0" marL="0" rtl="0" algn="l">
              <a:lnSpc>
                <a:spcPct val="80000"/>
              </a:lnSpc>
              <a:spcBef>
                <a:spcPts val="1000"/>
              </a:spcBef>
              <a:spcAft>
                <a:spcPts val="0"/>
              </a:spcAft>
              <a:buClr>
                <a:schemeClr val="lt1"/>
              </a:buClr>
              <a:buSzPts val="1850"/>
              <a:buNone/>
            </a:pPr>
            <a:r>
              <a:rPr lang="en-US" sz="1850"/>
              <a:t>	Nervous</a:t>
            </a:r>
            <a:endParaRPr/>
          </a:p>
          <a:p>
            <a:pPr indent="0" lvl="0" marL="0" rtl="0" algn="l">
              <a:lnSpc>
                <a:spcPct val="80000"/>
              </a:lnSpc>
              <a:spcBef>
                <a:spcPts val="1000"/>
              </a:spcBef>
              <a:spcAft>
                <a:spcPts val="0"/>
              </a:spcAft>
              <a:buClr>
                <a:schemeClr val="lt1"/>
              </a:buClr>
              <a:buSzPts val="1850"/>
              <a:buNone/>
            </a:pPr>
            <a:r>
              <a:rPr lang="en-US" sz="1850"/>
              <a:t>	Immune</a:t>
            </a:r>
            <a:endParaRPr/>
          </a:p>
          <a:p>
            <a:pPr indent="0" lvl="0" marL="0" rtl="0" algn="l">
              <a:lnSpc>
                <a:spcPct val="80000"/>
              </a:lnSpc>
              <a:spcBef>
                <a:spcPts val="1000"/>
              </a:spcBef>
              <a:spcAft>
                <a:spcPts val="0"/>
              </a:spcAft>
              <a:buClr>
                <a:schemeClr val="lt1"/>
              </a:buClr>
              <a:buSzPts val="1850"/>
              <a:buNone/>
            </a:pPr>
            <a:r>
              <a:rPr lang="en-US" sz="1850"/>
              <a:t>	Cardiovascular</a:t>
            </a:r>
            <a:endParaRPr/>
          </a:p>
          <a:p>
            <a:pPr indent="0" lvl="0" marL="0" rtl="0" algn="l">
              <a:lnSpc>
                <a:spcPct val="80000"/>
              </a:lnSpc>
              <a:spcBef>
                <a:spcPts val="1000"/>
              </a:spcBef>
              <a:spcAft>
                <a:spcPts val="0"/>
              </a:spcAft>
              <a:buClr>
                <a:schemeClr val="lt1"/>
              </a:buClr>
              <a:buSzPts val="1850"/>
              <a:buNone/>
            </a:pPr>
            <a:r>
              <a:rPr lang="en-US" sz="1850"/>
              <a:t>	Respiratory</a:t>
            </a:r>
            <a:endParaRPr/>
          </a:p>
          <a:p>
            <a:pPr indent="0" lvl="0" marL="0" rtl="0" algn="l">
              <a:lnSpc>
                <a:spcPct val="80000"/>
              </a:lnSpc>
              <a:spcBef>
                <a:spcPts val="1000"/>
              </a:spcBef>
              <a:spcAft>
                <a:spcPts val="0"/>
              </a:spcAft>
              <a:buClr>
                <a:schemeClr val="lt1"/>
              </a:buClr>
              <a:buSzPts val="1850"/>
              <a:buNone/>
            </a:pPr>
            <a:r>
              <a:rPr lang="en-US" sz="1850"/>
              <a:t>	Reproductive</a:t>
            </a:r>
            <a:endParaRPr/>
          </a:p>
          <a:p>
            <a:pPr indent="0" lvl="0" marL="0" rtl="0" algn="l">
              <a:lnSpc>
                <a:spcPct val="80000"/>
              </a:lnSpc>
              <a:spcBef>
                <a:spcPts val="1000"/>
              </a:spcBef>
              <a:spcAft>
                <a:spcPts val="0"/>
              </a:spcAft>
              <a:buClr>
                <a:schemeClr val="lt1"/>
              </a:buClr>
              <a:buSzPts val="1850"/>
              <a:buNone/>
            </a:pPr>
            <a:r>
              <a:rPr lang="en-US" sz="1850"/>
              <a:t>	Musculoskeletal</a:t>
            </a:r>
            <a:endParaRPr/>
          </a:p>
          <a:p>
            <a:pPr indent="0" lvl="0" marL="0" rtl="0" algn="l">
              <a:lnSpc>
                <a:spcPct val="80000"/>
              </a:lnSpc>
              <a:spcBef>
                <a:spcPts val="1000"/>
              </a:spcBef>
              <a:spcAft>
                <a:spcPts val="0"/>
              </a:spcAft>
              <a:buClr>
                <a:schemeClr val="lt1"/>
              </a:buClr>
              <a:buSzPts val="1850"/>
              <a:buNone/>
            </a:pPr>
            <a:r>
              <a:rPr lang="en-US" sz="1850"/>
              <a:t>	Integumentary</a:t>
            </a:r>
            <a:endParaRPr/>
          </a:p>
          <a:p>
            <a:pPr indent="0" lvl="0" marL="0" rtl="0" algn="l">
              <a:lnSpc>
                <a:spcPct val="80000"/>
              </a:lnSpc>
              <a:spcBef>
                <a:spcPts val="1000"/>
              </a:spcBef>
              <a:spcAft>
                <a:spcPts val="0"/>
              </a:spcAft>
              <a:buClr>
                <a:schemeClr val="lt1"/>
              </a:buClr>
              <a:buSzPts val="2220"/>
              <a:buNone/>
            </a:pPr>
            <a:r>
              <a:t/>
            </a:r>
            <a:endParaRPr sz="2220"/>
          </a:p>
          <a:p>
            <a:pPr indent="0" lvl="0" marL="0" rtl="0" algn="l">
              <a:lnSpc>
                <a:spcPct val="80000"/>
              </a:lnSpc>
              <a:spcBef>
                <a:spcPts val="1000"/>
              </a:spcBef>
              <a:spcAft>
                <a:spcPts val="0"/>
              </a:spcAft>
              <a:buClr>
                <a:schemeClr val="lt1"/>
              </a:buClr>
              <a:buSzPts val="2220"/>
              <a:buNone/>
            </a:pPr>
            <a:r>
              <a:t/>
            </a:r>
            <a:endParaRPr b="1" sz="2220" u="sng"/>
          </a:p>
          <a:p>
            <a:pPr indent="0" lvl="0" marL="0" rtl="0" algn="l">
              <a:lnSpc>
                <a:spcPct val="80000"/>
              </a:lnSpc>
              <a:spcBef>
                <a:spcPts val="1000"/>
              </a:spcBef>
              <a:spcAft>
                <a:spcPts val="0"/>
              </a:spcAft>
              <a:buClr>
                <a:schemeClr val="lt1"/>
              </a:buClr>
              <a:buSzPts val="2220"/>
              <a:buNone/>
            </a:pPr>
            <a:r>
              <a:t/>
            </a:r>
            <a:endParaRPr b="1" sz="2220" u="sng"/>
          </a:p>
        </p:txBody>
      </p:sp>
      <p:sp>
        <p:nvSpPr>
          <p:cNvPr id="268" name="Google Shape;268;p9"/>
          <p:cNvSpPr txBox="1"/>
          <p:nvPr>
            <p:ph idx="2" type="body"/>
          </p:nvPr>
        </p:nvSpPr>
        <p:spPr>
          <a:xfrm>
            <a:off x="5594122" y="2336872"/>
            <a:ext cx="6107547" cy="4395231"/>
          </a:xfrm>
          <a:prstGeom prst="rect">
            <a:avLst/>
          </a:prstGeom>
          <a:noFill/>
          <a:ln>
            <a:noFill/>
          </a:ln>
        </p:spPr>
        <p:txBody>
          <a:bodyPr anchorCtr="0" anchor="t" bIns="45700" lIns="91425" spcFirstLastPara="1" rIns="91425" wrap="square" tIns="45700">
            <a:normAutofit/>
          </a:bodyPr>
          <a:lstStyle/>
          <a:p>
            <a:pPr indent="0" lvl="0" marL="0" rtl="0" algn="l">
              <a:lnSpc>
                <a:spcPct val="80000"/>
              </a:lnSpc>
              <a:spcBef>
                <a:spcPts val="0"/>
              </a:spcBef>
              <a:spcAft>
                <a:spcPts val="0"/>
              </a:spcAft>
              <a:buClr>
                <a:schemeClr val="lt1"/>
              </a:buClr>
              <a:buSzPts val="2035"/>
              <a:buNone/>
            </a:pPr>
            <a:r>
              <a:rPr lang="en-US" sz="2035"/>
              <a:t>Glucocorticoids have been used to reduce fever in COVID-19 in some cases but have not shown to reduce mortality, hospitalization or inflammation</a:t>
            </a:r>
            <a:r>
              <a:rPr baseline="30000" lang="en-US" sz="2035"/>
              <a:t>(20)</a:t>
            </a:r>
            <a:r>
              <a:rPr lang="en-US" sz="2035"/>
              <a:t>. </a:t>
            </a:r>
            <a:endParaRPr/>
          </a:p>
          <a:p>
            <a:pPr indent="0" lvl="0" marL="0" rtl="0" algn="l">
              <a:lnSpc>
                <a:spcPct val="80000"/>
              </a:lnSpc>
              <a:spcBef>
                <a:spcPts val="1000"/>
              </a:spcBef>
              <a:spcAft>
                <a:spcPts val="0"/>
              </a:spcAft>
              <a:buClr>
                <a:schemeClr val="lt1"/>
              </a:buClr>
              <a:buSzPts val="2035"/>
              <a:buNone/>
            </a:pPr>
            <a:r>
              <a:rPr lang="en-US" sz="2035"/>
              <a:t> </a:t>
            </a:r>
            <a:endParaRPr/>
          </a:p>
          <a:p>
            <a:pPr indent="0" lvl="0" marL="0" rtl="0" algn="l">
              <a:lnSpc>
                <a:spcPct val="80000"/>
              </a:lnSpc>
              <a:spcBef>
                <a:spcPts val="1000"/>
              </a:spcBef>
              <a:spcAft>
                <a:spcPts val="0"/>
              </a:spcAft>
              <a:buClr>
                <a:schemeClr val="lt1"/>
              </a:buClr>
              <a:buSzPts val="2035"/>
              <a:buNone/>
            </a:pPr>
            <a:r>
              <a:rPr b="1" lang="en-US" sz="2035" u="sng"/>
              <a:t>Cortisol slows insulin secretion</a:t>
            </a:r>
            <a:r>
              <a:rPr baseline="30000" lang="en-US" sz="2035"/>
              <a:t>(21)</a:t>
            </a:r>
            <a:endParaRPr/>
          </a:p>
          <a:p>
            <a:pPr indent="-99377" lvl="0" marL="228600" rtl="0" algn="l">
              <a:lnSpc>
                <a:spcPct val="80000"/>
              </a:lnSpc>
              <a:spcBef>
                <a:spcPts val="1000"/>
              </a:spcBef>
              <a:spcAft>
                <a:spcPts val="0"/>
              </a:spcAft>
              <a:buClr>
                <a:schemeClr val="lt1"/>
              </a:buClr>
              <a:buSzPts val="2035"/>
              <a:buNone/>
            </a:pPr>
            <a:r>
              <a:t/>
            </a:r>
            <a:endParaRPr baseline="30000" sz="2035"/>
          </a:p>
          <a:p>
            <a:pPr indent="0" lvl="1" marL="457200" rtl="0" algn="l">
              <a:lnSpc>
                <a:spcPct val="80000"/>
              </a:lnSpc>
              <a:spcBef>
                <a:spcPts val="500"/>
              </a:spcBef>
              <a:spcAft>
                <a:spcPts val="0"/>
              </a:spcAft>
              <a:buClr>
                <a:schemeClr val="lt1"/>
              </a:buClr>
              <a:buSzPts val="2035"/>
              <a:buNone/>
            </a:pPr>
            <a:r>
              <a:rPr lang="en-US" sz="2035"/>
              <a:t>By slowing insulin secretion, the individual easily stores fat. However, this state was evolutionarily intended to be of short duration. It is accompanied by high inflammation.  </a:t>
            </a:r>
            <a:endParaRPr/>
          </a:p>
          <a:p>
            <a:pPr indent="0" lvl="0" marL="0" rtl="0" algn="l">
              <a:lnSpc>
                <a:spcPct val="80000"/>
              </a:lnSpc>
              <a:spcBef>
                <a:spcPts val="1000"/>
              </a:spcBef>
              <a:spcAft>
                <a:spcPts val="0"/>
              </a:spcAft>
              <a:buClr>
                <a:schemeClr val="lt1"/>
              </a:buClr>
              <a:buSzPts val="1480"/>
              <a:buNone/>
            </a:pPr>
            <a:r>
              <a:t/>
            </a:r>
            <a:endParaRPr sz="1480"/>
          </a:p>
          <a:p>
            <a:pPr indent="-134620" lvl="0" marL="228600" rtl="0" algn="l">
              <a:lnSpc>
                <a:spcPct val="80000"/>
              </a:lnSpc>
              <a:spcBef>
                <a:spcPts val="1000"/>
              </a:spcBef>
              <a:spcAft>
                <a:spcPts val="0"/>
              </a:spcAft>
              <a:buClr>
                <a:schemeClr val="lt1"/>
              </a:buClr>
              <a:buSzPts val="1480"/>
              <a:buNone/>
            </a:pPr>
            <a:r>
              <a:t/>
            </a:r>
            <a:endParaRPr baseline="30000" sz="1480"/>
          </a:p>
          <a:p>
            <a:pPr indent="-134620" lvl="0" marL="228600" rtl="0" algn="l">
              <a:lnSpc>
                <a:spcPct val="80000"/>
              </a:lnSpc>
              <a:spcBef>
                <a:spcPts val="1000"/>
              </a:spcBef>
              <a:spcAft>
                <a:spcPts val="0"/>
              </a:spcAft>
              <a:buClr>
                <a:schemeClr val="lt1"/>
              </a:buClr>
              <a:buSzPts val="1480"/>
              <a:buNone/>
            </a:pPr>
            <a:r>
              <a:t/>
            </a:r>
            <a:endParaRPr sz="1480"/>
          </a:p>
          <a:p>
            <a:pPr indent="-87629" lvl="0" marL="228600" rtl="0" algn="l">
              <a:lnSpc>
                <a:spcPct val="80000"/>
              </a:lnSpc>
              <a:spcBef>
                <a:spcPts val="1000"/>
              </a:spcBef>
              <a:spcAft>
                <a:spcPts val="0"/>
              </a:spcAft>
              <a:buClr>
                <a:schemeClr val="lt1"/>
              </a:buClr>
              <a:buSzPts val="2220"/>
              <a:buNone/>
            </a:pPr>
            <a:r>
              <a:t/>
            </a:r>
            <a:endParaRPr sz="2220"/>
          </a:p>
        </p:txBody>
      </p:sp>
    </p:spTree>
  </p:cSld>
  <p:clrMapOvr>
    <a:masterClrMapping/>
  </p:clrMapOvr>
</p:sld>
</file>

<file path=ppt/theme/theme1.xml><?xml version="1.0" encoding="utf-8"?>
<a:theme xmlns:a="http://schemas.openxmlformats.org/drawingml/2006/main" xmlns:r="http://schemas.openxmlformats.org/officeDocument/2006/relationships" name="Berlin">
  <a:themeElements>
    <a:clrScheme name="Berlin">
      <a:dk1>
        <a:srgbClr val="000000"/>
      </a:dk1>
      <a:lt1>
        <a:srgbClr val="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2021-01-12T01:23:40Z</dcterms:created>
  <dc:creator>Hattie Byrd</dc:creator>
</cp:coreProperties>
</file>